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2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2" r:id="rId10"/>
    <p:sldMasterId id="2147497385" r:id="rId11"/>
    <p:sldMasterId id="2147497423" r:id="rId12"/>
    <p:sldMasterId id="2147497978" r:id="rId13"/>
    <p:sldMasterId id="2147498220" r:id="rId14"/>
    <p:sldMasterId id="2147498316" r:id="rId15"/>
    <p:sldMasterId id="2147498318" r:id="rId16"/>
    <p:sldMasterId id="2147498376" r:id="rId17"/>
    <p:sldMasterId id="2147498401" r:id="rId18"/>
    <p:sldMasterId id="2147498437" r:id="rId19"/>
    <p:sldMasterId id="2147498449" r:id="rId20"/>
    <p:sldMasterId id="2147498466" r:id="rId21"/>
  </p:sldMasterIdLst>
  <p:notesMasterIdLst>
    <p:notesMasterId r:id="rId56"/>
  </p:notesMasterIdLst>
  <p:sldIdLst>
    <p:sldId id="331" r:id="rId22"/>
    <p:sldId id="330" r:id="rId23"/>
    <p:sldId id="259" r:id="rId24"/>
    <p:sldId id="3474" r:id="rId25"/>
    <p:sldId id="3476" r:id="rId26"/>
    <p:sldId id="261" r:id="rId27"/>
    <p:sldId id="3480" r:id="rId28"/>
    <p:sldId id="3470" r:id="rId29"/>
    <p:sldId id="265" r:id="rId30"/>
    <p:sldId id="262" r:id="rId31"/>
    <p:sldId id="3077" r:id="rId32"/>
    <p:sldId id="3712" r:id="rId33"/>
    <p:sldId id="3275" r:id="rId34"/>
    <p:sldId id="980" r:id="rId35"/>
    <p:sldId id="3237" r:id="rId36"/>
    <p:sldId id="257" r:id="rId37"/>
    <p:sldId id="3536" r:id="rId38"/>
    <p:sldId id="258" r:id="rId39"/>
    <p:sldId id="3738" r:id="rId40"/>
    <p:sldId id="260" r:id="rId41"/>
    <p:sldId id="3733" r:id="rId42"/>
    <p:sldId id="3735" r:id="rId43"/>
    <p:sldId id="3741" r:id="rId44"/>
    <p:sldId id="3736" r:id="rId45"/>
    <p:sldId id="3726" r:id="rId46"/>
    <p:sldId id="3732" r:id="rId47"/>
    <p:sldId id="3714" r:id="rId48"/>
    <p:sldId id="3718" r:id="rId49"/>
    <p:sldId id="3740" r:id="rId50"/>
    <p:sldId id="3515" r:id="rId51"/>
    <p:sldId id="3695" r:id="rId52"/>
    <p:sldId id="2874" r:id="rId53"/>
    <p:sldId id="3484" r:id="rId54"/>
    <p:sldId id="3234" r:id="rId55"/>
  </p:sldIdLst>
  <p:sldSz cx="13004800" cy="9753600"/>
  <p:notesSz cx="6858000" cy="9144000"/>
  <p:embeddedFontLst>
    <p:embeddedFont>
      <p:font typeface="Algerian" panose="04020705040A02060702" pitchFamily="82" charset="0"/>
      <p:regular r:id="rId57"/>
    </p:embeddedFont>
    <p:embeddedFont>
      <p:font typeface="Arial Black" panose="020B0A04020102020204" pitchFamily="34" charset="0"/>
      <p:bold r:id="rId58"/>
    </p:embeddedFont>
    <p:embeddedFont>
      <p:font typeface="Arial Nova" panose="020B0504020202020204" pitchFamily="34" charset="0"/>
      <p:regular r:id="rId59"/>
      <p:bold r:id="rId60"/>
      <p:italic r:id="rId61"/>
      <p:boldItalic r:id="rId62"/>
    </p:embeddedFont>
    <p:embeddedFont>
      <p:font typeface="Baskerville Old Face" panose="02020602080505020303" pitchFamily="18" charset="0"/>
      <p:regular r:id="rId63"/>
    </p:embeddedFont>
    <p:embeddedFont>
      <p:font typeface="Bernard MT Condensed" panose="02050806060905020404" pitchFamily="18" charset="0"/>
      <p:regular r:id="rId64"/>
    </p:embeddedFont>
    <p:embeddedFont>
      <p:font typeface="Bookman Old Style" panose="02050604050505020204" pitchFamily="18" charset="0"/>
      <p:regular r:id="rId65"/>
      <p:bold r:id="rId66"/>
      <p:italic r:id="rId67"/>
      <p:boldItalic r:id="rId68"/>
    </p:embeddedFont>
    <p:embeddedFont>
      <p:font typeface="Calisto MT" panose="02040603050505030304" pitchFamily="18" charset="0"/>
      <p:regular r:id="rId69"/>
      <p:bold r:id="rId70"/>
      <p:italic r:id="rId71"/>
      <p:boldItalic r:id="rId72"/>
    </p:embeddedFont>
    <p:embeddedFont>
      <p:font typeface="Century Gothic" panose="020B0502020202020204" pitchFamily="34" charset="0"/>
      <p:regular r:id="rId73"/>
      <p:bold r:id="rId74"/>
      <p:italic r:id="rId75"/>
      <p:boldItalic r:id="rId76"/>
    </p:embeddedFont>
    <p:embeddedFont>
      <p:font typeface="Consolas" panose="020B0609020204030204" pitchFamily="49" charset="0"/>
      <p:regular r:id="rId77"/>
      <p:bold r:id="rId78"/>
      <p:italic r:id="rId79"/>
      <p:boldItalic r:id="rId80"/>
    </p:embeddedFont>
    <p:embeddedFont>
      <p:font typeface="Franklin Gothic Heavy" panose="020B0903020102020204" pitchFamily="34" charset="0"/>
      <p:regular r:id="rId81"/>
      <p:italic r:id="rId82"/>
    </p:embeddedFont>
    <p:embeddedFont>
      <p:font typeface="Georgia" panose="02040502050405020303" pitchFamily="18" charset="0"/>
      <p:regular r:id="rId83"/>
      <p:bold r:id="rId84"/>
      <p:italic r:id="rId85"/>
      <p:boldItalic r:id="rId86"/>
    </p:embeddedFont>
    <p:embeddedFont>
      <p:font typeface="Georgia Pro Light" panose="02040302050405020303" pitchFamily="18" charset="0"/>
      <p:regular r:id="rId87"/>
      <p:italic r:id="rId88"/>
    </p:embeddedFont>
    <p:embeddedFont>
      <p:font typeface="Georgia Pro Semibold" panose="02040702050405020303" pitchFamily="18" charset="0"/>
      <p:bold r:id="rId89"/>
      <p:boldItalic r:id="rId90"/>
    </p:embeddedFont>
    <p:embeddedFont>
      <p:font typeface="Gill Sans Nova" panose="020B0602020104020203" pitchFamily="34" charset="0"/>
      <p:regular r:id="rId91"/>
      <p:bold r:id="rId92"/>
      <p:italic r:id="rId93"/>
      <p:boldItalic r:id="rId94"/>
    </p:embeddedFont>
    <p:embeddedFont>
      <p:font typeface="Lucida Calligraphy" panose="03010101010101010101" pitchFamily="66" charset="0"/>
      <p:regular r:id="rId95"/>
    </p:embeddedFont>
    <p:embeddedFont>
      <p:font typeface="Modern Love" panose="04090805081005020601" pitchFamily="82" charset="0"/>
      <p:regular r:id="rId96"/>
    </p:embeddedFont>
    <p:embeddedFont>
      <p:font typeface="Rockwell" panose="02060603020205020403" pitchFamily="18" charset="0"/>
      <p:regular r:id="rId97"/>
      <p:bold r:id="rId98"/>
      <p:italic r:id="rId99"/>
      <p:boldItalic r:id="rId100"/>
    </p:embeddedFont>
    <p:embeddedFont>
      <p:font typeface="The Hand" panose="03070502030502020204" pitchFamily="66" charset="0"/>
      <p:regular r:id="rId101"/>
      <p:bold r:id="rId102"/>
    </p:embeddedFont>
    <p:embeddedFont>
      <p:font typeface="Trebuchet MS" panose="020B0603020202020204" pitchFamily="34" charset="0"/>
      <p:regular r:id="rId103"/>
      <p:bold r:id="rId104"/>
      <p:italic r:id="rId105"/>
      <p:boldItalic r:id="rId106"/>
    </p:embeddedFont>
    <p:embeddedFont>
      <p:font typeface="Wingdings 2" panose="05020102010507070707" pitchFamily="18" charset="2"/>
      <p:regular r:id="rId107"/>
    </p:embeddedFont>
    <p:embeddedFont>
      <p:font typeface="Wingdings 3" panose="05040102010807070707" pitchFamily="18" charset="2"/>
      <p:regular r:id="rId10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E9F82D-BFD9-4FC1-94BE-D051165FEA45}" v="8" dt="2025-01-21T13:10:58.638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40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112" Type="http://schemas.openxmlformats.org/officeDocument/2006/relationships/theme" Target="theme/theme1.xml"/><Relationship Id="rId16" Type="http://schemas.openxmlformats.org/officeDocument/2006/relationships/slideMaster" Target="slideMasters/slideMaster9.xml"/><Relationship Id="rId107" Type="http://schemas.openxmlformats.org/officeDocument/2006/relationships/font" Target="fonts/font51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102" Type="http://schemas.openxmlformats.org/officeDocument/2006/relationships/font" Target="fonts/font46.fntdata"/><Relationship Id="rId5" Type="http://schemas.openxmlformats.org/officeDocument/2006/relationships/customXml" Target="../customXml/item5.xml"/><Relationship Id="rId90" Type="http://schemas.openxmlformats.org/officeDocument/2006/relationships/font" Target="fonts/font34.fntdata"/><Relationship Id="rId95" Type="http://schemas.openxmlformats.org/officeDocument/2006/relationships/font" Target="fonts/font39.fntdata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113" Type="http://schemas.openxmlformats.org/officeDocument/2006/relationships/tableStyles" Target="tableStyles.xml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font" Target="fonts/font3.fntdata"/><Relationship Id="rId103" Type="http://schemas.openxmlformats.org/officeDocument/2006/relationships/font" Target="fonts/font47.fntdata"/><Relationship Id="rId108" Type="http://schemas.openxmlformats.org/officeDocument/2006/relationships/font" Target="fonts/font52.fntdata"/><Relationship Id="rId54" Type="http://schemas.openxmlformats.org/officeDocument/2006/relationships/slide" Target="slides/slide33.xml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91" Type="http://schemas.openxmlformats.org/officeDocument/2006/relationships/font" Target="fonts/font35.fntdata"/><Relationship Id="rId96" Type="http://schemas.openxmlformats.org/officeDocument/2006/relationships/font" Target="fonts/font40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font" Target="fonts/font1.fntdata"/><Relationship Id="rId106" Type="http://schemas.openxmlformats.org/officeDocument/2006/relationships/font" Target="fonts/font50.fntdata"/><Relationship Id="rId114" Type="http://schemas.microsoft.com/office/2016/11/relationships/changesInfo" Target="changesInfos/changesInfo1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94" Type="http://schemas.openxmlformats.org/officeDocument/2006/relationships/font" Target="fonts/font38.fntdata"/><Relationship Id="rId99" Type="http://schemas.openxmlformats.org/officeDocument/2006/relationships/font" Target="fonts/font43.fntdata"/><Relationship Id="rId101" Type="http://schemas.openxmlformats.org/officeDocument/2006/relationships/font" Target="fonts/font45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8.xml"/><Relationship Id="rId109" Type="http://schemas.openxmlformats.org/officeDocument/2006/relationships/commentAuthors" Target="commentAuthors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font" Target="fonts/font20.fntdata"/><Relationship Id="rId97" Type="http://schemas.openxmlformats.org/officeDocument/2006/relationships/font" Target="fonts/font41.fntdata"/><Relationship Id="rId104" Type="http://schemas.openxmlformats.org/officeDocument/2006/relationships/font" Target="fonts/font48.fntdata"/><Relationship Id="rId7" Type="http://schemas.openxmlformats.org/officeDocument/2006/relationships/customXml" Target="../customXml/item7.xml"/><Relationship Id="rId71" Type="http://schemas.openxmlformats.org/officeDocument/2006/relationships/font" Target="fonts/font15.fntdata"/><Relationship Id="rId92" Type="http://schemas.openxmlformats.org/officeDocument/2006/relationships/font" Target="fonts/font3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font" Target="fonts/font10.fntdata"/><Relationship Id="rId87" Type="http://schemas.openxmlformats.org/officeDocument/2006/relationships/font" Target="fonts/font31.fntdata"/><Relationship Id="rId110" Type="http://schemas.openxmlformats.org/officeDocument/2006/relationships/presProps" Target="presProps.xml"/><Relationship Id="rId115" Type="http://schemas.microsoft.com/office/2015/10/relationships/revisionInfo" Target="revisionInfo.xml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notesMaster" Target="notesMasters/notesMaster1.xml"/><Relationship Id="rId77" Type="http://schemas.openxmlformats.org/officeDocument/2006/relationships/font" Target="fonts/font21.fntdata"/><Relationship Id="rId100" Type="http://schemas.openxmlformats.org/officeDocument/2006/relationships/font" Target="fonts/font44.fntdata"/><Relationship Id="rId105" Type="http://schemas.openxmlformats.org/officeDocument/2006/relationships/font" Target="fonts/font49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30.xml"/><Relationship Id="rId72" Type="http://schemas.openxmlformats.org/officeDocument/2006/relationships/font" Target="fonts/font16.fntdata"/><Relationship Id="rId93" Type="http://schemas.openxmlformats.org/officeDocument/2006/relationships/font" Target="fonts/font37.fntdata"/><Relationship Id="rId98" Type="http://schemas.openxmlformats.org/officeDocument/2006/relationships/font" Target="fonts/font42.fntdata"/><Relationship Id="rId3" Type="http://schemas.openxmlformats.org/officeDocument/2006/relationships/customXml" Target="../customXml/item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font" Target="fonts/font11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20.xml"/><Relationship Id="rId62" Type="http://schemas.openxmlformats.org/officeDocument/2006/relationships/font" Target="fonts/font6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11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F3E9F82D-BFD9-4FC1-94BE-D051165FEA45}"/>
    <pc:docChg chg="addSld delSld modSld">
      <pc:chgData name="Michael Kyryliw" userId="a160673c-e7c2-4eac-ae0d-673ec02e1fb1" providerId="ADAL" clId="{F3E9F82D-BFD9-4FC1-94BE-D051165FEA45}" dt="2025-01-21T13:10:58.638" v="9" actId="14100"/>
      <pc:docMkLst>
        <pc:docMk/>
      </pc:docMkLst>
      <pc:sldChg chg="del">
        <pc:chgData name="Michael Kyryliw" userId="a160673c-e7c2-4eac-ae0d-673ec02e1fb1" providerId="ADAL" clId="{F3E9F82D-BFD9-4FC1-94BE-D051165FEA45}" dt="2025-01-21T13:10:07.023" v="0" actId="47"/>
        <pc:sldMkLst>
          <pc:docMk/>
          <pc:sldMk cId="337974717" sldId="3716"/>
        </pc:sldMkLst>
      </pc:sldChg>
      <pc:sldChg chg="new del">
        <pc:chgData name="Michael Kyryliw" userId="a160673c-e7c2-4eac-ae0d-673ec02e1fb1" providerId="ADAL" clId="{F3E9F82D-BFD9-4FC1-94BE-D051165FEA45}" dt="2025-01-21T13:10:11.801" v="3" actId="47"/>
        <pc:sldMkLst>
          <pc:docMk/>
          <pc:sldMk cId="4256759095" sldId="3739"/>
        </pc:sldMkLst>
      </pc:sldChg>
      <pc:sldChg chg="add">
        <pc:chgData name="Michael Kyryliw" userId="a160673c-e7c2-4eac-ae0d-673ec02e1fb1" providerId="ADAL" clId="{F3E9F82D-BFD9-4FC1-94BE-D051165FEA45}" dt="2025-01-21T13:10:10.585" v="2"/>
        <pc:sldMkLst>
          <pc:docMk/>
          <pc:sldMk cId="3742502822" sldId="3740"/>
        </pc:sldMkLst>
      </pc:sldChg>
      <pc:sldChg chg="addSp modSp new mod">
        <pc:chgData name="Michael Kyryliw" userId="a160673c-e7c2-4eac-ae0d-673ec02e1fb1" providerId="ADAL" clId="{F3E9F82D-BFD9-4FC1-94BE-D051165FEA45}" dt="2025-01-21T13:10:58.638" v="9" actId="14100"/>
        <pc:sldMkLst>
          <pc:docMk/>
          <pc:sldMk cId="2792520543" sldId="3741"/>
        </pc:sldMkLst>
        <pc:picChg chg="add mod">
          <ac:chgData name="Michael Kyryliw" userId="a160673c-e7c2-4eac-ae0d-673ec02e1fb1" providerId="ADAL" clId="{F3E9F82D-BFD9-4FC1-94BE-D051165FEA45}" dt="2025-01-21T13:10:58.638" v="9" actId="14100"/>
          <ac:picMkLst>
            <pc:docMk/>
            <pc:sldMk cId="2792520543" sldId="3741"/>
            <ac:picMk id="5" creationId="{19FF913D-8263-4372-E72D-847604F95EE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DF18700E-1A23-4A57-B966-154328C9F649}" type="presOf" srcId="{99749F4E-F815-46D9-B202-515D5A39C3F3}" destId="{F159417C-E500-401B-B9BA-06313CDCAB5B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14E4AB62-EE5D-452F-B910-8EDEF832E7B8}" type="presOf" srcId="{3A650E9D-6BB7-4789-9B68-81354AC2FDD3}" destId="{6DCE11DA-4EBD-4449-B42F-6AFA1AE3A36D}" srcOrd="0" destOrd="0" presId="urn:microsoft.com/office/officeart/2005/8/layout/vList5"/>
    <dgm:cxn modelId="{D06E3671-8200-4F4E-8FF3-F383CE2272CD}" type="presOf" srcId="{ECC2434A-267D-43FD-B53C-0652213B4E19}" destId="{DAE65B27-D101-45F4-B049-0688E6617E1D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544D797A-5EFE-4ED2-847D-2DD1FD9D2C57}" type="presOf" srcId="{03AC48FF-8476-4A4D-8384-9C7E63AF4894}" destId="{48CF2F41-DD3F-4A2E-A2D4-72C91EF6D407}" srcOrd="0" destOrd="0" presId="urn:microsoft.com/office/officeart/2005/8/layout/vList5"/>
    <dgm:cxn modelId="{88EDAE7E-765F-4577-8FAB-F36493A64FD3}" type="presOf" srcId="{FAAF3693-03DB-4A77-B007-45B249DE5C1F}" destId="{4D17562B-5340-42B9-A90D-B4B8474D9020}" srcOrd="0" destOrd="0" presId="urn:microsoft.com/office/officeart/2005/8/layout/vList5"/>
    <dgm:cxn modelId="{1B7C5380-4707-4AE8-B51B-4139B355E238}" type="presOf" srcId="{3970E0F5-8929-4CAA-B980-20216F45B9E6}" destId="{0C842A99-33F9-40BC-B66F-57D03D37776D}" srcOrd="0" destOrd="0" presId="urn:microsoft.com/office/officeart/2005/8/layout/vList5"/>
    <dgm:cxn modelId="{4163EE86-42D6-4CF0-82C2-D6A91BFB882C}" type="presOf" srcId="{02C32390-6DAF-4C55-A58A-92770FAF264B}" destId="{1B07030D-8CDD-445B-839A-D133321F7DC9}" srcOrd="0" destOrd="0" presId="urn:microsoft.com/office/officeart/2005/8/layout/vList5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954291DE-956A-4DE3-8751-B9571184E273}" type="presOf" srcId="{44806857-370D-479C-BA85-5E3DF707FB9D}" destId="{D8DB740B-FD43-494B-86BD-D1FF784581A3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5ABF2F2-269A-4E56-846D-D8766DD4FF33}" type="presOf" srcId="{402D757D-0619-4429-AB37-DD17173FC10E}" destId="{D81D8462-735B-4619-A52A-C44B321D7D3B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C99C9496-6B35-41CD-A34B-36F6AC12D248}" type="presParOf" srcId="{4D17562B-5340-42B9-A90D-B4B8474D9020}" destId="{A43D44CA-5345-4223-9529-27419C7ABE34}" srcOrd="0" destOrd="0" presId="urn:microsoft.com/office/officeart/2005/8/layout/vList5"/>
    <dgm:cxn modelId="{9F69AA7C-5029-4D5D-B2B1-EA0C1F347D44}" type="presParOf" srcId="{A43D44CA-5345-4223-9529-27419C7ABE34}" destId="{D8DB740B-FD43-494B-86BD-D1FF784581A3}" srcOrd="0" destOrd="0" presId="urn:microsoft.com/office/officeart/2005/8/layout/vList5"/>
    <dgm:cxn modelId="{3AB0DDE5-6496-4245-9708-5099C8CDF5FC}" type="presParOf" srcId="{4D17562B-5340-42B9-A90D-B4B8474D9020}" destId="{5C725460-7D4B-420D-AB7D-58A12B669557}" srcOrd="1" destOrd="0" presId="urn:microsoft.com/office/officeart/2005/8/layout/vList5"/>
    <dgm:cxn modelId="{D14411B8-C717-4596-960A-965A5F3A8ED8}" type="presParOf" srcId="{4D17562B-5340-42B9-A90D-B4B8474D9020}" destId="{6D6D3084-AC6F-4199-84EB-07B2B99C7D06}" srcOrd="2" destOrd="0" presId="urn:microsoft.com/office/officeart/2005/8/layout/vList5"/>
    <dgm:cxn modelId="{DB08D7F4-9FFF-4EFB-8B77-55A06E80BB25}" type="presParOf" srcId="{6D6D3084-AC6F-4199-84EB-07B2B99C7D06}" destId="{F159417C-E500-401B-B9BA-06313CDCAB5B}" srcOrd="0" destOrd="0" presId="urn:microsoft.com/office/officeart/2005/8/layout/vList5"/>
    <dgm:cxn modelId="{AB69FEFC-6A9B-4632-BDC6-2BE18835499A}" type="presParOf" srcId="{4D17562B-5340-42B9-A90D-B4B8474D9020}" destId="{907691A6-59FC-4E20-BBD7-647F0AD74D5C}" srcOrd="3" destOrd="0" presId="urn:microsoft.com/office/officeart/2005/8/layout/vList5"/>
    <dgm:cxn modelId="{ECABB2E6-6BFC-4FE2-81F4-5294EC5F98F8}" type="presParOf" srcId="{4D17562B-5340-42B9-A90D-B4B8474D9020}" destId="{7A554176-0EF8-41DF-A48F-62F99D6D3852}" srcOrd="4" destOrd="0" presId="urn:microsoft.com/office/officeart/2005/8/layout/vList5"/>
    <dgm:cxn modelId="{D6FED692-2672-4846-AF86-6E775EB28283}" type="presParOf" srcId="{7A554176-0EF8-41DF-A48F-62F99D6D3852}" destId="{6DCE11DA-4EBD-4449-B42F-6AFA1AE3A36D}" srcOrd="0" destOrd="0" presId="urn:microsoft.com/office/officeart/2005/8/layout/vList5"/>
    <dgm:cxn modelId="{950EC547-CE54-4329-B30D-78B8010B6B1D}" type="presParOf" srcId="{4D17562B-5340-42B9-A90D-B4B8474D9020}" destId="{1306C33C-0C50-4F3B-B81E-2270FA86724D}" srcOrd="5" destOrd="0" presId="urn:microsoft.com/office/officeart/2005/8/layout/vList5"/>
    <dgm:cxn modelId="{7A00DE84-6F9E-4F48-981B-1D3DF8951890}" type="presParOf" srcId="{4D17562B-5340-42B9-A90D-B4B8474D9020}" destId="{DFC58F94-A99C-41A8-966E-1C43C766A79A}" srcOrd="6" destOrd="0" presId="urn:microsoft.com/office/officeart/2005/8/layout/vList5"/>
    <dgm:cxn modelId="{041DDAE6-803E-4BFE-8130-18D2149DB839}" type="presParOf" srcId="{DFC58F94-A99C-41A8-966E-1C43C766A79A}" destId="{0C842A99-33F9-40BC-B66F-57D03D37776D}" srcOrd="0" destOrd="0" presId="urn:microsoft.com/office/officeart/2005/8/layout/vList5"/>
    <dgm:cxn modelId="{0936AB66-E25C-4327-BEBC-4C20A4926A23}" type="presParOf" srcId="{4D17562B-5340-42B9-A90D-B4B8474D9020}" destId="{E2C722F2-4C70-456B-BB26-B3932A8512E2}" srcOrd="7" destOrd="0" presId="urn:microsoft.com/office/officeart/2005/8/layout/vList5"/>
    <dgm:cxn modelId="{13A7497E-563E-40CC-8DDE-90B7FFDC7C01}" type="presParOf" srcId="{4D17562B-5340-42B9-A90D-B4B8474D9020}" destId="{2C9244DC-4F95-420F-9D5D-F10373AB26EF}" srcOrd="8" destOrd="0" presId="urn:microsoft.com/office/officeart/2005/8/layout/vList5"/>
    <dgm:cxn modelId="{32C117F1-599C-4B87-AAC5-9EF604867487}" type="presParOf" srcId="{2C9244DC-4F95-420F-9D5D-F10373AB26EF}" destId="{DAE65B27-D101-45F4-B049-0688E6617E1D}" srcOrd="0" destOrd="0" presId="urn:microsoft.com/office/officeart/2005/8/layout/vList5"/>
    <dgm:cxn modelId="{9BC9F959-9FD4-4D98-B0CA-14A82AC7A31B}" type="presParOf" srcId="{4D17562B-5340-42B9-A90D-B4B8474D9020}" destId="{93FA4389-18D7-4C45-8F57-4E89DAB6FBE4}" srcOrd="9" destOrd="0" presId="urn:microsoft.com/office/officeart/2005/8/layout/vList5"/>
    <dgm:cxn modelId="{6B287F9C-DC1B-4CA7-9B76-76442CA5C0D1}" type="presParOf" srcId="{4D17562B-5340-42B9-A90D-B4B8474D9020}" destId="{106DE22F-A50C-4DBA-AE04-055D6ED8B873}" srcOrd="10" destOrd="0" presId="urn:microsoft.com/office/officeart/2005/8/layout/vList5"/>
    <dgm:cxn modelId="{33D79DEF-89C0-4E98-8749-8903D9FDF2A1}" type="presParOf" srcId="{106DE22F-A50C-4DBA-AE04-055D6ED8B873}" destId="{48CF2F41-DD3F-4A2E-A2D4-72C91EF6D407}" srcOrd="0" destOrd="0" presId="urn:microsoft.com/office/officeart/2005/8/layout/vList5"/>
    <dgm:cxn modelId="{2630B1D0-E279-446B-ACA9-E65967CC9228}" type="presParOf" srcId="{4D17562B-5340-42B9-A90D-B4B8474D9020}" destId="{ADE8CD46-696D-4779-9EAE-E3F508743DFE}" srcOrd="11" destOrd="0" presId="urn:microsoft.com/office/officeart/2005/8/layout/vList5"/>
    <dgm:cxn modelId="{5A945654-401B-42B3-99F8-A5041CEC9FEE}" type="presParOf" srcId="{4D17562B-5340-42B9-A90D-B4B8474D9020}" destId="{50F90EB6-CF8A-4EFC-BEAE-9283A5323BA1}" srcOrd="12" destOrd="0" presId="urn:microsoft.com/office/officeart/2005/8/layout/vList5"/>
    <dgm:cxn modelId="{BDF7C1C6-1BC7-4E8B-836A-024454AA4F9C}" type="presParOf" srcId="{50F90EB6-CF8A-4EFC-BEAE-9283A5323BA1}" destId="{D81D8462-735B-4619-A52A-C44B321D7D3B}" srcOrd="0" destOrd="0" presId="urn:microsoft.com/office/officeart/2005/8/layout/vList5"/>
    <dgm:cxn modelId="{F8B61A4B-753F-4A44-91AF-1BA780103ACC}" type="presParOf" srcId="{4D17562B-5340-42B9-A90D-B4B8474D9020}" destId="{4263CC77-0D75-42DC-B2B0-C4D2B648F30B}" srcOrd="13" destOrd="0" presId="urn:microsoft.com/office/officeart/2005/8/layout/vList5"/>
    <dgm:cxn modelId="{030B0730-5436-4917-B910-87CC5C030009}" type="presParOf" srcId="{4D17562B-5340-42B9-A90D-B4B8474D9020}" destId="{9B450B96-9760-48F9-BB72-51605D3FEBF0}" srcOrd="14" destOrd="0" presId="urn:microsoft.com/office/officeart/2005/8/layout/vList5"/>
    <dgm:cxn modelId="{86DDBC5E-DCAE-4A79-B844-C800E683FC25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AD0F6F49-DD3F-4E54-BD4E-A89CA0BB77D2}" type="pres">
      <dgm:prSet presAssocID="{7A322FB5-9BD8-4E6B-BA51-F151A206E4C2}" presName="linear" presStyleCnt="0">
        <dgm:presLayoutVars>
          <dgm:animLvl val="lvl"/>
          <dgm:resizeHandles val="exact"/>
        </dgm:presLayoutVars>
      </dgm:prSet>
      <dgm:spPr/>
    </dgm:pt>
    <dgm:pt modelId="{E16BC718-993B-4799-8E25-649963D08E46}" type="pres">
      <dgm:prSet presAssocID="{DA15FEB8-35A7-4221-8028-626C1308C1CE}" presName="parentText" presStyleLbl="node1" presStyleIdx="0" presStyleCnt="16">
        <dgm:presLayoutVars>
          <dgm:chMax val="0"/>
          <dgm:bulletEnabled val="1"/>
        </dgm:presLayoutVars>
      </dgm:prSet>
      <dgm:spPr/>
    </dgm:pt>
    <dgm:pt modelId="{69CE857A-7CAB-4DAD-A91D-20D680AF4A74}" type="pres">
      <dgm:prSet presAssocID="{2E3433A2-3786-4F32-8028-E367782E0281}" presName="spacer" presStyleCnt="0"/>
      <dgm:spPr/>
    </dgm:pt>
    <dgm:pt modelId="{BAE64A32-3C70-4086-BBB6-71480264422A}" type="pres">
      <dgm:prSet presAssocID="{A5E0FA3C-434D-4CC2-BA0A-2D541F153DE7}" presName="parentText" presStyleLbl="node1" presStyleIdx="1" presStyleCnt="16">
        <dgm:presLayoutVars>
          <dgm:chMax val="0"/>
          <dgm:bulletEnabled val="1"/>
        </dgm:presLayoutVars>
      </dgm:prSet>
      <dgm:spPr/>
    </dgm:pt>
    <dgm:pt modelId="{86E5AB83-21E7-4346-86F1-CD3BED1984A9}" type="pres">
      <dgm:prSet presAssocID="{84AA20E9-96B1-40CA-8ED3-CFAA244C1297}" presName="spacer" presStyleCnt="0"/>
      <dgm:spPr/>
    </dgm:pt>
    <dgm:pt modelId="{B2EBE422-AF89-4ED4-976E-EFABC33EA380}" type="pres">
      <dgm:prSet presAssocID="{303CDEDC-1E8B-4B7E-8760-C9E3C3D20646}" presName="parentText" presStyleLbl="node1" presStyleIdx="2" presStyleCnt="16">
        <dgm:presLayoutVars>
          <dgm:chMax val="0"/>
          <dgm:bulletEnabled val="1"/>
        </dgm:presLayoutVars>
      </dgm:prSet>
      <dgm:spPr/>
    </dgm:pt>
    <dgm:pt modelId="{BE717F3B-3C49-4CAE-888D-E8D6730DBCAE}" type="pres">
      <dgm:prSet presAssocID="{45232097-DDF5-4B5C-A8D4-AA3773CC58A3}" presName="spacer" presStyleCnt="0"/>
      <dgm:spPr/>
    </dgm:pt>
    <dgm:pt modelId="{5275B937-F964-4625-92BE-F83F9F1864D8}" type="pres">
      <dgm:prSet presAssocID="{67423295-9B6A-44DE-BA6A-D078AD18E66E}" presName="parentText" presStyleLbl="node1" presStyleIdx="3" presStyleCnt="16">
        <dgm:presLayoutVars>
          <dgm:chMax val="0"/>
          <dgm:bulletEnabled val="1"/>
        </dgm:presLayoutVars>
      </dgm:prSet>
      <dgm:spPr/>
    </dgm:pt>
    <dgm:pt modelId="{08747E87-F109-41BB-9B16-ACE075D145B3}" type="pres">
      <dgm:prSet presAssocID="{21A3DE40-36A1-4954-B572-EEFE5E9762EB}" presName="spacer" presStyleCnt="0"/>
      <dgm:spPr/>
    </dgm:pt>
    <dgm:pt modelId="{CCD9E1C7-DDEC-4DDE-BFAC-E22C80ABF486}" type="pres">
      <dgm:prSet presAssocID="{57D5625F-210D-4909-B8C5-F45BB0E3DF6C}" presName="parentText" presStyleLbl="node1" presStyleIdx="4" presStyleCnt="16">
        <dgm:presLayoutVars>
          <dgm:chMax val="0"/>
          <dgm:bulletEnabled val="1"/>
        </dgm:presLayoutVars>
      </dgm:prSet>
      <dgm:spPr/>
    </dgm:pt>
    <dgm:pt modelId="{4113F4C5-E043-4491-8B68-5D87A1F96AA1}" type="pres">
      <dgm:prSet presAssocID="{E32DFCA4-3C4D-44D1-B63B-4F3FF2BD38BD}" presName="spacer" presStyleCnt="0"/>
      <dgm:spPr/>
    </dgm:pt>
    <dgm:pt modelId="{56849978-BA99-49EF-99C8-4BE4AF769CA9}" type="pres">
      <dgm:prSet presAssocID="{D583CB21-3C37-4609-A6D6-2C95B7A0D2EC}" presName="parentText" presStyleLbl="node1" presStyleIdx="5" presStyleCnt="16">
        <dgm:presLayoutVars>
          <dgm:chMax val="0"/>
          <dgm:bulletEnabled val="1"/>
        </dgm:presLayoutVars>
      </dgm:prSet>
      <dgm:spPr/>
    </dgm:pt>
    <dgm:pt modelId="{3921F4A9-BAA8-4904-B6C1-25B967B53ED8}" type="pres">
      <dgm:prSet presAssocID="{AC8997D7-D846-4CF4-B257-58842CF943C9}" presName="spacer" presStyleCnt="0"/>
      <dgm:spPr/>
    </dgm:pt>
    <dgm:pt modelId="{4C7CAAFE-B811-4F44-965A-586D09650188}" type="pres">
      <dgm:prSet presAssocID="{5B49DAB7-8AAD-4793-8682-9921E1AA93F6}" presName="parentText" presStyleLbl="node1" presStyleIdx="6" presStyleCnt="16">
        <dgm:presLayoutVars>
          <dgm:chMax val="0"/>
          <dgm:bulletEnabled val="1"/>
        </dgm:presLayoutVars>
      </dgm:prSet>
      <dgm:spPr/>
    </dgm:pt>
    <dgm:pt modelId="{C6AE08E0-9B29-443C-BE21-C606CAB4812F}" type="pres">
      <dgm:prSet presAssocID="{005E8CB6-0489-4F41-8B22-64C83F010B9A}" presName="spacer" presStyleCnt="0"/>
      <dgm:spPr/>
    </dgm:pt>
    <dgm:pt modelId="{1091147D-05C1-4080-AC47-6FAE26AB1ADC}" type="pres">
      <dgm:prSet presAssocID="{C98EA8B9-FF6D-47B3-ADBE-B0A473705906}" presName="parentText" presStyleLbl="node1" presStyleIdx="7" presStyleCnt="16">
        <dgm:presLayoutVars>
          <dgm:chMax val="0"/>
          <dgm:bulletEnabled val="1"/>
        </dgm:presLayoutVars>
      </dgm:prSet>
      <dgm:spPr/>
    </dgm:pt>
    <dgm:pt modelId="{2BB8790B-8C63-4BF7-9647-675B43D14B6D}" type="pres">
      <dgm:prSet presAssocID="{E5A33164-5ACE-4BD3-A489-D808601BB126}" presName="spacer" presStyleCnt="0"/>
      <dgm:spPr/>
    </dgm:pt>
    <dgm:pt modelId="{A53FD525-20B5-4BB1-9D30-513951FADC45}" type="pres">
      <dgm:prSet presAssocID="{2A3358A0-695E-4595-AAB4-0EE522D6D9A9}" presName="parentText" presStyleLbl="node1" presStyleIdx="8" presStyleCnt="16">
        <dgm:presLayoutVars>
          <dgm:chMax val="0"/>
          <dgm:bulletEnabled val="1"/>
        </dgm:presLayoutVars>
      </dgm:prSet>
      <dgm:spPr/>
    </dgm:pt>
    <dgm:pt modelId="{E525F4E0-094C-4740-9C09-2920F30D66C3}" type="pres">
      <dgm:prSet presAssocID="{D2946638-17C4-4402-B634-A117AB462906}" presName="spacer" presStyleCnt="0"/>
      <dgm:spPr/>
    </dgm:pt>
    <dgm:pt modelId="{CBEE6B41-5DF2-453C-85EE-D04A0A63D66D}" type="pres">
      <dgm:prSet presAssocID="{F9F1C232-1CA1-4111-9FD9-4A1778983318}" presName="parentText" presStyleLbl="node1" presStyleIdx="9" presStyleCnt="16">
        <dgm:presLayoutVars>
          <dgm:chMax val="0"/>
          <dgm:bulletEnabled val="1"/>
        </dgm:presLayoutVars>
      </dgm:prSet>
      <dgm:spPr/>
    </dgm:pt>
    <dgm:pt modelId="{B80C6F43-1B49-4207-9A02-76EA9DC81AAF}" type="pres">
      <dgm:prSet presAssocID="{1F6864FC-812F-4BF5-BCF6-87946AB28709}" presName="spacer" presStyleCnt="0"/>
      <dgm:spPr/>
    </dgm:pt>
    <dgm:pt modelId="{DE3E1076-8F2D-4965-8116-4FACC21DAB08}" type="pres">
      <dgm:prSet presAssocID="{9CE0ED88-E469-489B-869C-C7AF302C5F8D}" presName="parentText" presStyleLbl="node1" presStyleIdx="10" presStyleCnt="16">
        <dgm:presLayoutVars>
          <dgm:chMax val="0"/>
          <dgm:bulletEnabled val="1"/>
        </dgm:presLayoutVars>
      </dgm:prSet>
      <dgm:spPr/>
    </dgm:pt>
    <dgm:pt modelId="{E1E60670-F2F7-4FBC-BA5D-62C54ED50BC0}" type="pres">
      <dgm:prSet presAssocID="{DB95466B-6563-446A-8D90-A5B6C0362733}" presName="spacer" presStyleCnt="0"/>
      <dgm:spPr/>
    </dgm:pt>
    <dgm:pt modelId="{8B0D7616-E917-47E0-AFEB-0E3F28AE59D9}" type="pres">
      <dgm:prSet presAssocID="{EA2F3797-F10E-4D82-AD5D-635E977CE82D}" presName="parentText" presStyleLbl="node1" presStyleIdx="11" presStyleCnt="16">
        <dgm:presLayoutVars>
          <dgm:chMax val="0"/>
          <dgm:bulletEnabled val="1"/>
        </dgm:presLayoutVars>
      </dgm:prSet>
      <dgm:spPr/>
    </dgm:pt>
    <dgm:pt modelId="{8CEE2D40-FF14-4B3E-BF42-9C8712B76A4D}" type="pres">
      <dgm:prSet presAssocID="{D5B421C1-B032-4253-85D2-13788E100F3E}" presName="spacer" presStyleCnt="0"/>
      <dgm:spPr/>
    </dgm:pt>
    <dgm:pt modelId="{5579D0C7-8184-4249-AF16-25DC59F49B68}" type="pres">
      <dgm:prSet presAssocID="{59598561-4851-4DD2-B8B4-C1CF14971D75}" presName="parentText" presStyleLbl="node1" presStyleIdx="12" presStyleCnt="16">
        <dgm:presLayoutVars>
          <dgm:chMax val="0"/>
          <dgm:bulletEnabled val="1"/>
        </dgm:presLayoutVars>
      </dgm:prSet>
      <dgm:spPr/>
    </dgm:pt>
    <dgm:pt modelId="{37C43BF0-6FA6-4F47-BF05-69F6DB501909}" type="pres">
      <dgm:prSet presAssocID="{BE9DFB37-B793-442C-81EF-7C0115C5B6CA}" presName="spacer" presStyleCnt="0"/>
      <dgm:spPr/>
    </dgm:pt>
    <dgm:pt modelId="{74351E6D-023C-45FF-AE07-5FE7769DAA39}" type="pres">
      <dgm:prSet presAssocID="{423EC0AB-50CF-45A2-9F59-AF66044E6DB3}" presName="parentText" presStyleLbl="node1" presStyleIdx="13" presStyleCnt="16">
        <dgm:presLayoutVars>
          <dgm:chMax val="0"/>
          <dgm:bulletEnabled val="1"/>
        </dgm:presLayoutVars>
      </dgm:prSet>
      <dgm:spPr/>
    </dgm:pt>
    <dgm:pt modelId="{FA74D240-5AE7-49CF-820A-F9ABB36D2752}" type="pres">
      <dgm:prSet presAssocID="{EBA34E20-E29F-48B7-92EC-624563AB3EF4}" presName="spacer" presStyleCnt="0"/>
      <dgm:spPr/>
    </dgm:pt>
    <dgm:pt modelId="{C2BCA0AA-CF63-42F6-9AB1-EB54285FFBBD}" type="pres">
      <dgm:prSet presAssocID="{5475BC10-4426-4835-BBB1-DCF799F0CF95}" presName="parentText" presStyleLbl="node1" presStyleIdx="14" presStyleCnt="16">
        <dgm:presLayoutVars>
          <dgm:chMax val="0"/>
          <dgm:bulletEnabled val="1"/>
        </dgm:presLayoutVars>
      </dgm:prSet>
      <dgm:spPr/>
    </dgm:pt>
    <dgm:pt modelId="{AD20FAD8-DB73-45F7-A22C-808156493C55}" type="pres">
      <dgm:prSet presAssocID="{32AAD221-3A79-4479-8DF9-2AF86EAEF9B8}" presName="spacer" presStyleCnt="0"/>
      <dgm:spPr/>
    </dgm:pt>
    <dgm:pt modelId="{C9BD223A-95CC-48D1-9E03-C0845243DD72}" type="pres">
      <dgm:prSet presAssocID="{320713D1-B8F2-4699-B91F-02FA5EB1DFEE}" presName="parentText" presStyleLbl="node1" presStyleIdx="15" presStyleCnt="16">
        <dgm:presLayoutVars>
          <dgm:chMax val="0"/>
          <dgm:bulletEnabled val="1"/>
        </dgm:presLayoutVars>
      </dgm:prSet>
      <dgm:spPr/>
    </dgm:pt>
  </dgm:ptLst>
  <dgm:cxnLst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5E6DE41B-E9D0-46DE-B232-322AAD4FF116}" type="presOf" srcId="{C98EA8B9-FF6D-47B3-ADBE-B0A473705906}" destId="{1091147D-05C1-4080-AC47-6FAE26AB1ADC}" srcOrd="0" destOrd="0" presId="urn:microsoft.com/office/officeart/2005/8/layout/vList2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666E092F-30A7-4CA1-9A91-59B16C723D8D}" type="presOf" srcId="{5475BC10-4426-4835-BBB1-DCF799F0CF95}" destId="{C2BCA0AA-CF63-42F6-9AB1-EB54285FFBBD}" srcOrd="0" destOrd="0" presId="urn:microsoft.com/office/officeart/2005/8/layout/vList2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28022136-3CD2-45F8-B332-ECAE01DC9BD6}" type="presOf" srcId="{57D5625F-210D-4909-B8C5-F45BB0E3DF6C}" destId="{CCD9E1C7-DDEC-4DDE-BFAC-E22C80ABF486}" srcOrd="0" destOrd="0" presId="urn:microsoft.com/office/officeart/2005/8/layout/vList2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E7BEE83E-1CC7-4307-92BE-26C183931604}" type="presOf" srcId="{2A3358A0-695E-4595-AAB4-0EE522D6D9A9}" destId="{A53FD525-20B5-4BB1-9D30-513951FADC45}" srcOrd="0" destOrd="0" presId="urn:microsoft.com/office/officeart/2005/8/layout/vList2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FC2F2E5D-4F3B-4C04-A79B-FB578FDDE594}" type="presOf" srcId="{D583CB21-3C37-4609-A6D6-2C95B7A0D2EC}" destId="{56849978-BA99-49EF-99C8-4BE4AF769CA9}" srcOrd="0" destOrd="0" presId="urn:microsoft.com/office/officeart/2005/8/layout/vList2"/>
    <dgm:cxn modelId="{E12A9F68-5650-42CA-BA65-7E03C988F3F7}" type="presOf" srcId="{67423295-9B6A-44DE-BA6A-D078AD18E66E}" destId="{5275B937-F964-4625-92BE-F83F9F1864D8}" srcOrd="0" destOrd="0" presId="urn:microsoft.com/office/officeart/2005/8/layout/vList2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648A2558-2AA2-4A04-A5FD-B5AB4503B8D6}" type="presOf" srcId="{EA2F3797-F10E-4D82-AD5D-635E977CE82D}" destId="{8B0D7616-E917-47E0-AFEB-0E3F28AE59D9}" srcOrd="0" destOrd="0" presId="urn:microsoft.com/office/officeart/2005/8/layout/vList2"/>
    <dgm:cxn modelId="{35FA9978-F4F0-4611-803B-4769464CB0D8}" type="presOf" srcId="{7A322FB5-9BD8-4E6B-BA51-F151A206E4C2}" destId="{AD0F6F49-DD3F-4E54-BD4E-A89CA0BB77D2}" srcOrd="0" destOrd="0" presId="urn:microsoft.com/office/officeart/2005/8/layout/vList2"/>
    <dgm:cxn modelId="{5BF6CD58-EBBF-445B-92F4-EB562BC0FF72}" type="presOf" srcId="{F9F1C232-1CA1-4111-9FD9-4A1778983318}" destId="{CBEE6B41-5DF2-453C-85EE-D04A0A63D66D}" srcOrd="0" destOrd="0" presId="urn:microsoft.com/office/officeart/2005/8/layout/vList2"/>
    <dgm:cxn modelId="{2FF4447D-347B-4BEB-B6EC-788F88A88C15}" type="presOf" srcId="{320713D1-B8F2-4699-B91F-02FA5EB1DFEE}" destId="{C9BD223A-95CC-48D1-9E03-C0845243DD72}" srcOrd="0" destOrd="0" presId="urn:microsoft.com/office/officeart/2005/8/layout/vList2"/>
    <dgm:cxn modelId="{5811F981-3171-44F7-890F-580ECBB8C25F}" type="presOf" srcId="{9CE0ED88-E469-489B-869C-C7AF302C5F8D}" destId="{DE3E1076-8F2D-4965-8116-4FACC21DAB08}" srcOrd="0" destOrd="0" presId="urn:microsoft.com/office/officeart/2005/8/layout/vList2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899E839C-5341-47A7-8987-2035426855D1}" type="presOf" srcId="{5B49DAB7-8AAD-4793-8682-9921E1AA93F6}" destId="{4C7CAAFE-B811-4F44-965A-586D09650188}" srcOrd="0" destOrd="0" presId="urn:microsoft.com/office/officeart/2005/8/layout/vList2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20597FA6-F4F6-404D-B1B0-BBC46FA15890}" type="presOf" srcId="{A5E0FA3C-434D-4CC2-BA0A-2D541F153DE7}" destId="{BAE64A32-3C70-4086-BBB6-71480264422A}" srcOrd="0" destOrd="0" presId="urn:microsoft.com/office/officeart/2005/8/layout/vList2"/>
    <dgm:cxn modelId="{F4FD8FAB-5476-4590-B9D6-D751E1187D2D}" type="presOf" srcId="{59598561-4851-4DD2-B8B4-C1CF14971D75}" destId="{5579D0C7-8184-4249-AF16-25DC59F49B68}" srcOrd="0" destOrd="0" presId="urn:microsoft.com/office/officeart/2005/8/layout/vList2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3F2D13C5-DF22-440B-95BB-6F7568E6780D}" type="presOf" srcId="{DA15FEB8-35A7-4221-8028-626C1308C1CE}" destId="{E16BC718-993B-4799-8E25-649963D08E46}" srcOrd="0" destOrd="0" presId="urn:microsoft.com/office/officeart/2005/8/layout/vList2"/>
    <dgm:cxn modelId="{2CD4BFDC-B679-4104-AF37-E5F9051911BC}" type="presOf" srcId="{303CDEDC-1E8B-4B7E-8760-C9E3C3D20646}" destId="{B2EBE422-AF89-4ED4-976E-EFABC33EA380}" srcOrd="0" destOrd="0" presId="urn:microsoft.com/office/officeart/2005/8/layout/vList2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BCC4B2EC-085D-4FD0-BDE7-6F9488F48C68}" type="presOf" srcId="{423EC0AB-50CF-45A2-9F59-AF66044E6DB3}" destId="{74351E6D-023C-45FF-AE07-5FE7769DAA39}" srcOrd="0" destOrd="0" presId="urn:microsoft.com/office/officeart/2005/8/layout/vList2"/>
    <dgm:cxn modelId="{FAA8ECB4-4B93-42EB-AF1E-7877822847DF}" type="presParOf" srcId="{AD0F6F49-DD3F-4E54-BD4E-A89CA0BB77D2}" destId="{E16BC718-993B-4799-8E25-649963D08E46}" srcOrd="0" destOrd="0" presId="urn:microsoft.com/office/officeart/2005/8/layout/vList2"/>
    <dgm:cxn modelId="{3355FE5A-C6E0-434E-A702-1D2AC05D9A51}" type="presParOf" srcId="{AD0F6F49-DD3F-4E54-BD4E-A89CA0BB77D2}" destId="{69CE857A-7CAB-4DAD-A91D-20D680AF4A74}" srcOrd="1" destOrd="0" presId="urn:microsoft.com/office/officeart/2005/8/layout/vList2"/>
    <dgm:cxn modelId="{1BB3B96B-14BB-421A-B037-85B883529E62}" type="presParOf" srcId="{AD0F6F49-DD3F-4E54-BD4E-A89CA0BB77D2}" destId="{BAE64A32-3C70-4086-BBB6-71480264422A}" srcOrd="2" destOrd="0" presId="urn:microsoft.com/office/officeart/2005/8/layout/vList2"/>
    <dgm:cxn modelId="{8D603514-00B6-44DA-8CA1-FD49C14A8082}" type="presParOf" srcId="{AD0F6F49-DD3F-4E54-BD4E-A89CA0BB77D2}" destId="{86E5AB83-21E7-4346-86F1-CD3BED1984A9}" srcOrd="3" destOrd="0" presId="urn:microsoft.com/office/officeart/2005/8/layout/vList2"/>
    <dgm:cxn modelId="{DA9AA443-5ADC-47A9-933E-9A13746CD7E4}" type="presParOf" srcId="{AD0F6F49-DD3F-4E54-BD4E-A89CA0BB77D2}" destId="{B2EBE422-AF89-4ED4-976E-EFABC33EA380}" srcOrd="4" destOrd="0" presId="urn:microsoft.com/office/officeart/2005/8/layout/vList2"/>
    <dgm:cxn modelId="{EC24391D-D3E4-4F14-A5E5-B7506448A64C}" type="presParOf" srcId="{AD0F6F49-DD3F-4E54-BD4E-A89CA0BB77D2}" destId="{BE717F3B-3C49-4CAE-888D-E8D6730DBCAE}" srcOrd="5" destOrd="0" presId="urn:microsoft.com/office/officeart/2005/8/layout/vList2"/>
    <dgm:cxn modelId="{521CC309-FEF9-4D62-9497-8914F9BD465D}" type="presParOf" srcId="{AD0F6F49-DD3F-4E54-BD4E-A89CA0BB77D2}" destId="{5275B937-F964-4625-92BE-F83F9F1864D8}" srcOrd="6" destOrd="0" presId="urn:microsoft.com/office/officeart/2005/8/layout/vList2"/>
    <dgm:cxn modelId="{8972FE77-89EA-4E97-85B8-60CD78094D8C}" type="presParOf" srcId="{AD0F6F49-DD3F-4E54-BD4E-A89CA0BB77D2}" destId="{08747E87-F109-41BB-9B16-ACE075D145B3}" srcOrd="7" destOrd="0" presId="urn:microsoft.com/office/officeart/2005/8/layout/vList2"/>
    <dgm:cxn modelId="{9419E31B-B84C-41C7-8122-846B2B43EF67}" type="presParOf" srcId="{AD0F6F49-DD3F-4E54-BD4E-A89CA0BB77D2}" destId="{CCD9E1C7-DDEC-4DDE-BFAC-E22C80ABF486}" srcOrd="8" destOrd="0" presId="urn:microsoft.com/office/officeart/2005/8/layout/vList2"/>
    <dgm:cxn modelId="{966D7A12-C98D-4180-B0F6-7B2B83AC1F19}" type="presParOf" srcId="{AD0F6F49-DD3F-4E54-BD4E-A89CA0BB77D2}" destId="{4113F4C5-E043-4491-8B68-5D87A1F96AA1}" srcOrd="9" destOrd="0" presId="urn:microsoft.com/office/officeart/2005/8/layout/vList2"/>
    <dgm:cxn modelId="{F9082E8B-7C8E-4582-B0E6-B1B2F763EC2F}" type="presParOf" srcId="{AD0F6F49-DD3F-4E54-BD4E-A89CA0BB77D2}" destId="{56849978-BA99-49EF-99C8-4BE4AF769CA9}" srcOrd="10" destOrd="0" presId="urn:microsoft.com/office/officeart/2005/8/layout/vList2"/>
    <dgm:cxn modelId="{7FD5A918-8E57-4EFD-AD55-4E9A46FC7B3D}" type="presParOf" srcId="{AD0F6F49-DD3F-4E54-BD4E-A89CA0BB77D2}" destId="{3921F4A9-BAA8-4904-B6C1-25B967B53ED8}" srcOrd="11" destOrd="0" presId="urn:microsoft.com/office/officeart/2005/8/layout/vList2"/>
    <dgm:cxn modelId="{1BB0092A-8222-4368-8D32-22E1B2A19420}" type="presParOf" srcId="{AD0F6F49-DD3F-4E54-BD4E-A89CA0BB77D2}" destId="{4C7CAAFE-B811-4F44-965A-586D09650188}" srcOrd="12" destOrd="0" presId="urn:microsoft.com/office/officeart/2005/8/layout/vList2"/>
    <dgm:cxn modelId="{70FCCD5A-F64A-4477-B6A8-00B54374A024}" type="presParOf" srcId="{AD0F6F49-DD3F-4E54-BD4E-A89CA0BB77D2}" destId="{C6AE08E0-9B29-443C-BE21-C606CAB4812F}" srcOrd="13" destOrd="0" presId="urn:microsoft.com/office/officeart/2005/8/layout/vList2"/>
    <dgm:cxn modelId="{11BC9DFB-1C76-45B3-9815-4F655655CAB7}" type="presParOf" srcId="{AD0F6F49-DD3F-4E54-BD4E-A89CA0BB77D2}" destId="{1091147D-05C1-4080-AC47-6FAE26AB1ADC}" srcOrd="14" destOrd="0" presId="urn:microsoft.com/office/officeart/2005/8/layout/vList2"/>
    <dgm:cxn modelId="{499DB903-D486-4654-9A38-DC2C1288022B}" type="presParOf" srcId="{AD0F6F49-DD3F-4E54-BD4E-A89CA0BB77D2}" destId="{2BB8790B-8C63-4BF7-9647-675B43D14B6D}" srcOrd="15" destOrd="0" presId="urn:microsoft.com/office/officeart/2005/8/layout/vList2"/>
    <dgm:cxn modelId="{9504644E-6603-4094-B3D2-579878DD3D20}" type="presParOf" srcId="{AD0F6F49-DD3F-4E54-BD4E-A89CA0BB77D2}" destId="{A53FD525-20B5-4BB1-9D30-513951FADC45}" srcOrd="16" destOrd="0" presId="urn:microsoft.com/office/officeart/2005/8/layout/vList2"/>
    <dgm:cxn modelId="{FFC029D7-CB1C-40FE-87D4-8442C894412C}" type="presParOf" srcId="{AD0F6F49-DD3F-4E54-BD4E-A89CA0BB77D2}" destId="{E525F4E0-094C-4740-9C09-2920F30D66C3}" srcOrd="17" destOrd="0" presId="urn:microsoft.com/office/officeart/2005/8/layout/vList2"/>
    <dgm:cxn modelId="{70E4182B-B08C-489B-B6AE-A59B244F5C75}" type="presParOf" srcId="{AD0F6F49-DD3F-4E54-BD4E-A89CA0BB77D2}" destId="{CBEE6B41-5DF2-453C-85EE-D04A0A63D66D}" srcOrd="18" destOrd="0" presId="urn:microsoft.com/office/officeart/2005/8/layout/vList2"/>
    <dgm:cxn modelId="{923A0E45-A71E-48B7-B252-87069863BF1F}" type="presParOf" srcId="{AD0F6F49-DD3F-4E54-BD4E-A89CA0BB77D2}" destId="{B80C6F43-1B49-4207-9A02-76EA9DC81AAF}" srcOrd="19" destOrd="0" presId="urn:microsoft.com/office/officeart/2005/8/layout/vList2"/>
    <dgm:cxn modelId="{C88F9034-11F1-44D6-AC8B-89875075C2FD}" type="presParOf" srcId="{AD0F6F49-DD3F-4E54-BD4E-A89CA0BB77D2}" destId="{DE3E1076-8F2D-4965-8116-4FACC21DAB08}" srcOrd="20" destOrd="0" presId="urn:microsoft.com/office/officeart/2005/8/layout/vList2"/>
    <dgm:cxn modelId="{7655B078-82DF-4142-A6A0-502BABAE6D3C}" type="presParOf" srcId="{AD0F6F49-DD3F-4E54-BD4E-A89CA0BB77D2}" destId="{E1E60670-F2F7-4FBC-BA5D-62C54ED50BC0}" srcOrd="21" destOrd="0" presId="urn:microsoft.com/office/officeart/2005/8/layout/vList2"/>
    <dgm:cxn modelId="{B9BC9D54-8B7A-467E-B904-F5E30B13EB48}" type="presParOf" srcId="{AD0F6F49-DD3F-4E54-BD4E-A89CA0BB77D2}" destId="{8B0D7616-E917-47E0-AFEB-0E3F28AE59D9}" srcOrd="22" destOrd="0" presId="urn:microsoft.com/office/officeart/2005/8/layout/vList2"/>
    <dgm:cxn modelId="{E1892BDD-9A4B-4228-A7B1-FA09E9D1B221}" type="presParOf" srcId="{AD0F6F49-DD3F-4E54-BD4E-A89CA0BB77D2}" destId="{8CEE2D40-FF14-4B3E-BF42-9C8712B76A4D}" srcOrd="23" destOrd="0" presId="urn:microsoft.com/office/officeart/2005/8/layout/vList2"/>
    <dgm:cxn modelId="{185E7E76-244A-42CD-8634-0CDB04D80F5D}" type="presParOf" srcId="{AD0F6F49-DD3F-4E54-BD4E-A89CA0BB77D2}" destId="{5579D0C7-8184-4249-AF16-25DC59F49B68}" srcOrd="24" destOrd="0" presId="urn:microsoft.com/office/officeart/2005/8/layout/vList2"/>
    <dgm:cxn modelId="{B1818A9D-D750-40E3-BA91-6416804D8759}" type="presParOf" srcId="{AD0F6F49-DD3F-4E54-BD4E-A89CA0BB77D2}" destId="{37C43BF0-6FA6-4F47-BF05-69F6DB501909}" srcOrd="25" destOrd="0" presId="urn:microsoft.com/office/officeart/2005/8/layout/vList2"/>
    <dgm:cxn modelId="{83CF6A64-4376-48F9-A346-E773D022F5C1}" type="presParOf" srcId="{AD0F6F49-DD3F-4E54-BD4E-A89CA0BB77D2}" destId="{74351E6D-023C-45FF-AE07-5FE7769DAA39}" srcOrd="26" destOrd="0" presId="urn:microsoft.com/office/officeart/2005/8/layout/vList2"/>
    <dgm:cxn modelId="{56616D4A-8247-4640-85FA-7460DA3B7146}" type="presParOf" srcId="{AD0F6F49-DD3F-4E54-BD4E-A89CA0BB77D2}" destId="{FA74D240-5AE7-49CF-820A-F9ABB36D2752}" srcOrd="27" destOrd="0" presId="urn:microsoft.com/office/officeart/2005/8/layout/vList2"/>
    <dgm:cxn modelId="{F1ACED17-7FF5-487E-BBA7-44F0BD5EF991}" type="presParOf" srcId="{AD0F6F49-DD3F-4E54-BD4E-A89CA0BB77D2}" destId="{C2BCA0AA-CF63-42F6-9AB1-EB54285FFBBD}" srcOrd="28" destOrd="0" presId="urn:microsoft.com/office/officeart/2005/8/layout/vList2"/>
    <dgm:cxn modelId="{C47BBE2C-BB8C-4366-81CB-7F028A3DEE3A}" type="presParOf" srcId="{AD0F6F49-DD3F-4E54-BD4E-A89CA0BB77D2}" destId="{AD20FAD8-DB73-45F7-A22C-808156493C55}" srcOrd="29" destOrd="0" presId="urn:microsoft.com/office/officeart/2005/8/layout/vList2"/>
    <dgm:cxn modelId="{BA47CDD8-650F-4F37-9037-449465752570}" type="presParOf" srcId="{AD0F6F49-DD3F-4E54-BD4E-A89CA0BB77D2}" destId="{C9BD223A-95CC-48D1-9E03-C0845243DD72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E4961059-008F-432F-BE37-F3241ADFDE7C}" type="pres">
      <dgm:prSet presAssocID="{6A842481-6C2E-4BB2-97A4-2FB4A82ADB23}" presName="diagram" presStyleCnt="0">
        <dgm:presLayoutVars>
          <dgm:dir/>
          <dgm:resizeHandles val="exact"/>
        </dgm:presLayoutVars>
      </dgm:prSet>
      <dgm:spPr/>
    </dgm:pt>
    <dgm:pt modelId="{D587CD70-AFB9-4AA3-A3CA-8448CE59708A}" type="pres">
      <dgm:prSet presAssocID="{BB8EA22E-87F6-4C7E-AB5F-CD54CE64F46C}" presName="node" presStyleLbl="node1" presStyleIdx="0" presStyleCnt="4">
        <dgm:presLayoutVars>
          <dgm:bulletEnabled val="1"/>
        </dgm:presLayoutVars>
      </dgm:prSet>
      <dgm:spPr/>
    </dgm:pt>
    <dgm:pt modelId="{D1B626C8-3ABA-444E-AB8F-AF17EDA334AD}" type="pres">
      <dgm:prSet presAssocID="{F1BB9147-31EA-483A-9560-24299342C792}" presName="sibTrans" presStyleLbl="sibTrans2D1" presStyleIdx="0" presStyleCnt="3"/>
      <dgm:spPr/>
    </dgm:pt>
    <dgm:pt modelId="{0C6A48DC-6797-45F9-BB36-14E3C4D8B79E}" type="pres">
      <dgm:prSet presAssocID="{F1BB9147-31EA-483A-9560-24299342C792}" presName="connectorText" presStyleLbl="sibTrans2D1" presStyleIdx="0" presStyleCnt="3"/>
      <dgm:spPr/>
    </dgm:pt>
    <dgm:pt modelId="{EA410F05-B776-4256-99FB-CDC7597A8D18}" type="pres">
      <dgm:prSet presAssocID="{2B20C61C-6A82-436E-828C-5379B98FE9A7}" presName="node" presStyleLbl="node1" presStyleIdx="1" presStyleCnt="4">
        <dgm:presLayoutVars>
          <dgm:bulletEnabled val="1"/>
        </dgm:presLayoutVars>
      </dgm:prSet>
      <dgm:spPr/>
    </dgm:pt>
    <dgm:pt modelId="{C9DB4FD1-7E33-4D80-84F5-94D738282FE0}" type="pres">
      <dgm:prSet presAssocID="{B271DB5E-6B08-4553-99C4-C831E384A444}" presName="sibTrans" presStyleLbl="sibTrans2D1" presStyleIdx="1" presStyleCnt="3"/>
      <dgm:spPr/>
    </dgm:pt>
    <dgm:pt modelId="{47A6F70B-7694-46AE-815C-C479A2CD0F9F}" type="pres">
      <dgm:prSet presAssocID="{B271DB5E-6B08-4553-99C4-C831E384A444}" presName="connectorText" presStyleLbl="sibTrans2D1" presStyleIdx="1" presStyleCnt="3"/>
      <dgm:spPr/>
    </dgm:pt>
    <dgm:pt modelId="{E4BC53BB-06C1-4F0B-BCD6-AC1D88D7DA7D}" type="pres">
      <dgm:prSet presAssocID="{781DF4C5-4BC7-43C0-B72A-55D9C66F12AD}" presName="node" presStyleLbl="node1" presStyleIdx="2" presStyleCnt="4">
        <dgm:presLayoutVars>
          <dgm:bulletEnabled val="1"/>
        </dgm:presLayoutVars>
      </dgm:prSet>
      <dgm:spPr/>
    </dgm:pt>
    <dgm:pt modelId="{60712B51-B265-4808-85E3-7531BF92EE08}" type="pres">
      <dgm:prSet presAssocID="{23319003-8703-4DE4-8042-4B2683F3F3BB}" presName="sibTrans" presStyleLbl="sibTrans2D1" presStyleIdx="2" presStyleCnt="3"/>
      <dgm:spPr/>
    </dgm:pt>
    <dgm:pt modelId="{560C8958-744C-43FE-9546-017B14660226}" type="pres">
      <dgm:prSet presAssocID="{23319003-8703-4DE4-8042-4B2683F3F3BB}" presName="connectorText" presStyleLbl="sibTrans2D1" presStyleIdx="2" presStyleCnt="3"/>
      <dgm:spPr/>
    </dgm:pt>
    <dgm:pt modelId="{A5864668-F092-4E44-8583-B666B033A682}" type="pres">
      <dgm:prSet presAssocID="{D7A4B805-1A0D-4362-825D-E94E30AC2A74}" presName="node" presStyleLbl="node1" presStyleIdx="3" presStyleCnt="4">
        <dgm:presLayoutVars>
          <dgm:bulletEnabled val="1"/>
        </dgm:presLayoutVars>
      </dgm:prSet>
      <dgm:spPr/>
    </dgm:pt>
  </dgm:ptLst>
  <dgm:cxnLst>
    <dgm:cxn modelId="{AFF77402-2CDE-4795-AAB7-B834913537A4}" type="presOf" srcId="{23319003-8703-4DE4-8042-4B2683F3F3BB}" destId="{560C8958-744C-43FE-9546-017B14660226}" srcOrd="1" destOrd="0" presId="urn:microsoft.com/office/officeart/2005/8/layout/process5"/>
    <dgm:cxn modelId="{49147B0B-9E66-40BB-B80E-EDCE4B5443CE}" type="presOf" srcId="{B271DB5E-6B08-4553-99C4-C831E384A444}" destId="{C9DB4FD1-7E33-4D80-84F5-94D738282FE0}" srcOrd="0" destOrd="0" presId="urn:microsoft.com/office/officeart/2005/8/layout/process5"/>
    <dgm:cxn modelId="{CAA44F1A-ED05-4AEF-9038-8BBC67EF15B8}" type="presOf" srcId="{BB8EA22E-87F6-4C7E-AB5F-CD54CE64F46C}" destId="{D587CD70-AFB9-4AA3-A3CA-8448CE59708A}" srcOrd="0" destOrd="0" presId="urn:microsoft.com/office/officeart/2005/8/layout/process5"/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02330A64-8A2C-417D-966B-E7D599F3B39C}" type="presOf" srcId="{B271DB5E-6B08-4553-99C4-C831E384A444}" destId="{47A6F70B-7694-46AE-815C-C479A2CD0F9F}" srcOrd="1" destOrd="0" presId="urn:microsoft.com/office/officeart/2005/8/layout/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D0D10B75-DE8D-4FC4-AD14-11B524FE7C1D}" type="presOf" srcId="{23319003-8703-4DE4-8042-4B2683F3F3BB}" destId="{60712B51-B265-4808-85E3-7531BF92EE08}" srcOrd="0" destOrd="0" presId="urn:microsoft.com/office/officeart/2005/8/layout/process5"/>
    <dgm:cxn modelId="{5AFD4C9A-E3FB-4848-A861-9A59C9D33522}" type="presOf" srcId="{6A842481-6C2E-4BB2-97A4-2FB4A82ADB23}" destId="{E4961059-008F-432F-BE37-F3241ADFDE7C}" srcOrd="0" destOrd="0" presId="urn:microsoft.com/office/officeart/2005/8/layout/process5"/>
    <dgm:cxn modelId="{2D1CBE9D-622B-4D49-90B3-2269C7DD73C9}" type="presOf" srcId="{F1BB9147-31EA-483A-9560-24299342C792}" destId="{0C6A48DC-6797-45F9-BB36-14E3C4D8B79E}" srcOrd="1" destOrd="0" presId="urn:microsoft.com/office/officeart/2005/8/layout/process5"/>
    <dgm:cxn modelId="{AA402DA1-E7CC-4AB4-A2E9-117D380DCC1B}" type="presOf" srcId="{2B20C61C-6A82-436E-828C-5379B98FE9A7}" destId="{EA410F05-B776-4256-99FB-CDC7597A8D18}" srcOrd="0" destOrd="0" presId="urn:microsoft.com/office/officeart/2005/8/layout/process5"/>
    <dgm:cxn modelId="{7B4876C1-76D8-4BEB-AD60-224CE9346705}" type="presOf" srcId="{F1BB9147-31EA-483A-9560-24299342C792}" destId="{D1B626C8-3ABA-444E-AB8F-AF17EDA334AD}" srcOrd="0" destOrd="0" presId="urn:microsoft.com/office/officeart/2005/8/layout/process5"/>
    <dgm:cxn modelId="{0E869ACA-4E6C-4EE1-AD14-EFD704B6D839}" type="presOf" srcId="{781DF4C5-4BC7-43C0-B72A-55D9C66F12AD}" destId="{E4BC53BB-06C1-4F0B-BCD6-AC1D88D7DA7D}" srcOrd="0" destOrd="0" presId="urn:microsoft.com/office/officeart/2005/8/layout/process5"/>
    <dgm:cxn modelId="{419FF8CB-3AA4-4F7F-85B1-5F0DD74C3E6A}" type="presOf" srcId="{D7A4B805-1A0D-4362-825D-E94E30AC2A74}" destId="{A5864668-F092-4E44-8583-B666B033A682}" srcOrd="0" destOrd="0" presId="urn:microsoft.com/office/officeart/2005/8/layout/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D2F8F3F3-A387-404C-9184-D97C69FEC7BD}" type="presParOf" srcId="{E4961059-008F-432F-BE37-F3241ADFDE7C}" destId="{D587CD70-AFB9-4AA3-A3CA-8448CE59708A}" srcOrd="0" destOrd="0" presId="urn:microsoft.com/office/officeart/2005/8/layout/process5"/>
    <dgm:cxn modelId="{0244AFE2-8D82-4233-A9DD-5CB5915ED310}" type="presParOf" srcId="{E4961059-008F-432F-BE37-F3241ADFDE7C}" destId="{D1B626C8-3ABA-444E-AB8F-AF17EDA334AD}" srcOrd="1" destOrd="0" presId="urn:microsoft.com/office/officeart/2005/8/layout/process5"/>
    <dgm:cxn modelId="{8122B10E-0F7D-43C4-8D21-9BD252F14C15}" type="presParOf" srcId="{D1B626C8-3ABA-444E-AB8F-AF17EDA334AD}" destId="{0C6A48DC-6797-45F9-BB36-14E3C4D8B79E}" srcOrd="0" destOrd="0" presId="urn:microsoft.com/office/officeart/2005/8/layout/process5"/>
    <dgm:cxn modelId="{BB146612-B1DC-4246-9410-A5A556D5F5E0}" type="presParOf" srcId="{E4961059-008F-432F-BE37-F3241ADFDE7C}" destId="{EA410F05-B776-4256-99FB-CDC7597A8D18}" srcOrd="2" destOrd="0" presId="urn:microsoft.com/office/officeart/2005/8/layout/process5"/>
    <dgm:cxn modelId="{D5C40036-0A76-4C95-A9D1-CBA2DE53A45F}" type="presParOf" srcId="{E4961059-008F-432F-BE37-F3241ADFDE7C}" destId="{C9DB4FD1-7E33-4D80-84F5-94D738282FE0}" srcOrd="3" destOrd="0" presId="urn:microsoft.com/office/officeart/2005/8/layout/process5"/>
    <dgm:cxn modelId="{60D7FECD-9285-4ACF-8521-2162F923D5A8}" type="presParOf" srcId="{C9DB4FD1-7E33-4D80-84F5-94D738282FE0}" destId="{47A6F70B-7694-46AE-815C-C479A2CD0F9F}" srcOrd="0" destOrd="0" presId="urn:microsoft.com/office/officeart/2005/8/layout/process5"/>
    <dgm:cxn modelId="{14FC56CE-1716-4500-B384-E187BAA1F444}" type="presParOf" srcId="{E4961059-008F-432F-BE37-F3241ADFDE7C}" destId="{E4BC53BB-06C1-4F0B-BCD6-AC1D88D7DA7D}" srcOrd="4" destOrd="0" presId="urn:microsoft.com/office/officeart/2005/8/layout/process5"/>
    <dgm:cxn modelId="{BB25FBC7-320B-44E2-A70C-914E22C7CDF7}" type="presParOf" srcId="{E4961059-008F-432F-BE37-F3241ADFDE7C}" destId="{60712B51-B265-4808-85E3-7531BF92EE08}" srcOrd="5" destOrd="0" presId="urn:microsoft.com/office/officeart/2005/8/layout/process5"/>
    <dgm:cxn modelId="{89BD30BB-D9E2-4CEB-99C6-4157A3902F42}" type="presParOf" srcId="{60712B51-B265-4808-85E3-7531BF92EE08}" destId="{560C8958-744C-43FE-9546-017B14660226}" srcOrd="0" destOrd="0" presId="urn:microsoft.com/office/officeart/2005/8/layout/process5"/>
    <dgm:cxn modelId="{D25CE5DC-56B5-4716-A8E9-D626268D0AD4}" type="presParOf" srcId="{E4961059-008F-432F-BE37-F3241ADFDE7C}" destId="{A5864668-F092-4E44-8583-B666B033A682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67C8EE-9ABF-4900-A57A-A37742C9467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8D92E4F-5931-4F3C-8DF0-C3116591BECC}">
      <dgm:prSet/>
      <dgm:spPr/>
      <dgm:t>
        <a:bodyPr/>
        <a:lstStyle/>
        <a:p>
          <a:r>
            <a:rPr lang="en-US"/>
            <a:t>Chorus- Highschool: Afterschool 4-5:30 Mondays in 268C</a:t>
          </a:r>
        </a:p>
      </dgm:t>
    </dgm:pt>
    <dgm:pt modelId="{0B62B7E1-C430-4845-8373-5457A0C38ED5}" type="parTrans" cxnId="{8D52AB1A-1440-4C7E-BDAA-1C36FEDA1D31}">
      <dgm:prSet/>
      <dgm:spPr/>
      <dgm:t>
        <a:bodyPr/>
        <a:lstStyle/>
        <a:p>
          <a:endParaRPr lang="en-US" sz="2400"/>
        </a:p>
      </dgm:t>
    </dgm:pt>
    <dgm:pt modelId="{69C3DFEB-B36E-4AB9-AE1C-246A16C4ABAA}" type="sibTrans" cxnId="{8D52AB1A-1440-4C7E-BDAA-1C36FEDA1D31}">
      <dgm:prSet/>
      <dgm:spPr/>
      <dgm:t>
        <a:bodyPr/>
        <a:lstStyle/>
        <a:p>
          <a:endParaRPr lang="en-US"/>
        </a:p>
      </dgm:t>
    </dgm:pt>
    <dgm:pt modelId="{876A7086-E655-4452-B79E-3634C67948DC}">
      <dgm:prSet/>
      <dgm:spPr/>
      <dgm:t>
        <a:bodyPr/>
        <a:lstStyle/>
        <a:p>
          <a:r>
            <a:rPr lang="en-US"/>
            <a:t>Guitar Club- Mondays, afterschool from 4-5pm in 169C</a:t>
          </a:r>
        </a:p>
      </dgm:t>
    </dgm:pt>
    <dgm:pt modelId="{FAC876BD-53FB-4042-A6DC-A350FA495ABA}" type="parTrans" cxnId="{C7166411-8755-4DC0-A04D-E9586DEE6799}">
      <dgm:prSet/>
      <dgm:spPr/>
      <dgm:t>
        <a:bodyPr/>
        <a:lstStyle/>
        <a:p>
          <a:endParaRPr lang="en-US" sz="2400"/>
        </a:p>
      </dgm:t>
    </dgm:pt>
    <dgm:pt modelId="{783AF788-287B-4E22-A49A-7020564A0DE6}" type="sibTrans" cxnId="{C7166411-8755-4DC0-A04D-E9586DEE6799}">
      <dgm:prSet/>
      <dgm:spPr/>
      <dgm:t>
        <a:bodyPr/>
        <a:lstStyle/>
        <a:p>
          <a:endParaRPr lang="en-US"/>
        </a:p>
      </dgm:t>
    </dgm:pt>
    <dgm:pt modelId="{89B5C6D3-3DC2-4834-ADFC-F462271E0D2A}">
      <dgm:prSet/>
      <dgm:spPr/>
      <dgm:t>
        <a:bodyPr/>
        <a:lstStyle/>
        <a:p>
          <a:r>
            <a:rPr lang="en-US"/>
            <a:t>D&amp;D Club- Mondays, afterschool, in 175C, from 3:50-5:15</a:t>
          </a:r>
        </a:p>
      </dgm:t>
    </dgm:pt>
    <dgm:pt modelId="{F2EC43F3-30C4-4815-AB54-724DFE2BBFB6}" type="parTrans" cxnId="{7E2F7812-C86C-4D87-8C9B-0D745FCDA251}">
      <dgm:prSet/>
      <dgm:spPr/>
      <dgm:t>
        <a:bodyPr/>
        <a:lstStyle/>
        <a:p>
          <a:endParaRPr lang="en-US" sz="2400"/>
        </a:p>
      </dgm:t>
    </dgm:pt>
    <dgm:pt modelId="{3A159E7C-F8DD-4102-999F-EA22A8957351}" type="sibTrans" cxnId="{7E2F7812-C86C-4D87-8C9B-0D745FCDA251}">
      <dgm:prSet/>
      <dgm:spPr/>
      <dgm:t>
        <a:bodyPr/>
        <a:lstStyle/>
        <a:p>
          <a:endParaRPr lang="en-US"/>
        </a:p>
      </dgm:t>
    </dgm:pt>
    <dgm:pt modelId="{43ABE43A-6EF3-43F6-95DB-FCCAA9136B45}">
      <dgm:prSet/>
      <dgm:spPr/>
      <dgm:t>
        <a:bodyPr/>
        <a:lstStyle/>
        <a:p>
          <a:r>
            <a:rPr lang="en-US"/>
            <a:t>Movie Club- Mondays, at lunch in 234A</a:t>
          </a:r>
        </a:p>
      </dgm:t>
    </dgm:pt>
    <dgm:pt modelId="{F5346EEF-8375-41FB-A6C4-F82E3BF84B4E}" type="parTrans" cxnId="{17C1B7F3-0905-419E-AB8A-A4FB1BEAA0C0}">
      <dgm:prSet/>
      <dgm:spPr/>
      <dgm:t>
        <a:bodyPr/>
        <a:lstStyle/>
        <a:p>
          <a:endParaRPr lang="en-US" sz="2400"/>
        </a:p>
      </dgm:t>
    </dgm:pt>
    <dgm:pt modelId="{C91B0E0F-8FD0-4E51-8714-AC5C79FA694E}" type="sibTrans" cxnId="{17C1B7F3-0905-419E-AB8A-A4FB1BEAA0C0}">
      <dgm:prSet/>
      <dgm:spPr/>
      <dgm:t>
        <a:bodyPr/>
        <a:lstStyle/>
        <a:p>
          <a:endParaRPr lang="en-US"/>
        </a:p>
      </dgm:t>
    </dgm:pt>
    <dgm:pt modelId="{A66FAE5F-11BF-4EF0-A0B9-86AF061AE11B}">
      <dgm:prSet/>
      <dgm:spPr/>
      <dgm:t>
        <a:bodyPr/>
        <a:lstStyle/>
        <a:p>
          <a:r>
            <a:rPr lang="en-US"/>
            <a:t>Boxing Club- Outside on the turf afterschool, on Mondays, Wednesdays, and Fridays</a:t>
          </a:r>
        </a:p>
      </dgm:t>
    </dgm:pt>
    <dgm:pt modelId="{D6BD6B22-3F9F-4BBA-9038-31464C6CC93B}" type="parTrans" cxnId="{26099409-052D-462E-A552-3837CF034249}">
      <dgm:prSet/>
      <dgm:spPr/>
      <dgm:t>
        <a:bodyPr/>
        <a:lstStyle/>
        <a:p>
          <a:endParaRPr lang="en-US" sz="2400"/>
        </a:p>
      </dgm:t>
    </dgm:pt>
    <dgm:pt modelId="{1987618D-5FF0-47BC-B207-BB795BF581FF}" type="sibTrans" cxnId="{26099409-052D-462E-A552-3837CF034249}">
      <dgm:prSet/>
      <dgm:spPr/>
      <dgm:t>
        <a:bodyPr/>
        <a:lstStyle/>
        <a:p>
          <a:endParaRPr lang="en-US"/>
        </a:p>
      </dgm:t>
    </dgm:pt>
    <dgm:pt modelId="{CD6A20CA-946F-4373-9867-DA95906076F0}">
      <dgm:prSet/>
      <dgm:spPr/>
      <dgm:t>
        <a:bodyPr/>
        <a:lstStyle/>
        <a:p>
          <a:r>
            <a:rPr lang="en-US"/>
            <a:t>Florida Future Educators of America (FFEA)- Tuesdays at lunch in 164C</a:t>
          </a:r>
        </a:p>
      </dgm:t>
    </dgm:pt>
    <dgm:pt modelId="{A0136303-7B52-4475-B160-BABBAC1B6C8B}" type="parTrans" cxnId="{7F54D68D-3DC7-494F-A03C-05ECE0291EE1}">
      <dgm:prSet/>
      <dgm:spPr/>
      <dgm:t>
        <a:bodyPr/>
        <a:lstStyle/>
        <a:p>
          <a:endParaRPr lang="en-US" sz="2400"/>
        </a:p>
      </dgm:t>
    </dgm:pt>
    <dgm:pt modelId="{6F1BAA55-6070-4577-B906-806536FB66F0}" type="sibTrans" cxnId="{7F54D68D-3DC7-494F-A03C-05ECE0291EE1}">
      <dgm:prSet/>
      <dgm:spPr/>
      <dgm:t>
        <a:bodyPr/>
        <a:lstStyle/>
        <a:p>
          <a:endParaRPr lang="en-US"/>
        </a:p>
      </dgm:t>
    </dgm:pt>
    <dgm:pt modelId="{2C845573-3414-4D90-A7FC-2F3FE0A69FCE}">
      <dgm:prSet/>
      <dgm:spPr/>
      <dgm:t>
        <a:bodyPr/>
        <a:lstStyle/>
        <a:p>
          <a:r>
            <a:rPr lang="en-US"/>
            <a:t>Artists for a Cause- Tuesdays at lunch in 268C and 2</a:t>
          </a:r>
          <a:r>
            <a:rPr lang="en-US" baseline="30000"/>
            <a:t>nd</a:t>
          </a:r>
          <a:r>
            <a:rPr lang="en-US"/>
            <a:t> Wednesday of the month, afterschool in 268C</a:t>
          </a:r>
        </a:p>
      </dgm:t>
    </dgm:pt>
    <dgm:pt modelId="{38252F0D-79E6-4921-AA67-F02DD8670633}" type="parTrans" cxnId="{70E51368-1B9B-4A06-9A49-290A9F567D54}">
      <dgm:prSet/>
      <dgm:spPr/>
      <dgm:t>
        <a:bodyPr/>
        <a:lstStyle/>
        <a:p>
          <a:endParaRPr lang="en-US" sz="2400"/>
        </a:p>
      </dgm:t>
    </dgm:pt>
    <dgm:pt modelId="{E7B34203-3700-4011-BB64-B32691A79306}" type="sibTrans" cxnId="{70E51368-1B9B-4A06-9A49-290A9F567D54}">
      <dgm:prSet/>
      <dgm:spPr/>
      <dgm:t>
        <a:bodyPr/>
        <a:lstStyle/>
        <a:p>
          <a:endParaRPr lang="en-US"/>
        </a:p>
      </dgm:t>
    </dgm:pt>
    <dgm:pt modelId="{58A989A2-199F-4E6C-86A7-DAC681019086}">
      <dgm:prSet/>
      <dgm:spPr/>
      <dgm:t>
        <a:bodyPr/>
        <a:lstStyle/>
        <a:p>
          <a:r>
            <a:rPr lang="en-US"/>
            <a:t>Community Service Club- Wednesdays at lunch in 232A</a:t>
          </a:r>
        </a:p>
      </dgm:t>
    </dgm:pt>
    <dgm:pt modelId="{8B0ED2CB-E01B-4FE0-A3F4-00E2C15EC88E}" type="parTrans" cxnId="{D6ECB49A-28BB-46FE-94C8-1DDF219A141F}">
      <dgm:prSet/>
      <dgm:spPr/>
      <dgm:t>
        <a:bodyPr/>
        <a:lstStyle/>
        <a:p>
          <a:endParaRPr lang="en-US" sz="2400"/>
        </a:p>
      </dgm:t>
    </dgm:pt>
    <dgm:pt modelId="{FBB2ED2A-E463-4649-B2D5-42FDA79F7899}" type="sibTrans" cxnId="{D6ECB49A-28BB-46FE-94C8-1DDF219A141F}">
      <dgm:prSet/>
      <dgm:spPr/>
      <dgm:t>
        <a:bodyPr/>
        <a:lstStyle/>
        <a:p>
          <a:endParaRPr lang="en-US"/>
        </a:p>
      </dgm:t>
    </dgm:pt>
    <dgm:pt modelId="{FD12261C-F8F9-4028-8FB9-1063FF230001}">
      <dgm:prSet/>
      <dgm:spPr/>
      <dgm:t>
        <a:bodyPr/>
        <a:lstStyle/>
        <a:p>
          <a:r>
            <a:rPr lang="en-US"/>
            <a:t>Student Government Association (SGA) - Wednesdays, Afterschool in 226A</a:t>
          </a:r>
        </a:p>
      </dgm:t>
    </dgm:pt>
    <dgm:pt modelId="{880CE0F6-F45A-4588-AE56-C99220A5C910}" type="parTrans" cxnId="{7E878CE6-2785-4B5D-B4BE-E6A1CD272F20}">
      <dgm:prSet/>
      <dgm:spPr/>
      <dgm:t>
        <a:bodyPr/>
        <a:lstStyle/>
        <a:p>
          <a:endParaRPr lang="en-US" sz="2400"/>
        </a:p>
      </dgm:t>
    </dgm:pt>
    <dgm:pt modelId="{1FA29A42-B46C-4F2C-834D-0665975DCE8B}" type="sibTrans" cxnId="{7E878CE6-2785-4B5D-B4BE-E6A1CD272F20}">
      <dgm:prSet/>
      <dgm:spPr/>
      <dgm:t>
        <a:bodyPr/>
        <a:lstStyle/>
        <a:p>
          <a:endParaRPr lang="en-US"/>
        </a:p>
      </dgm:t>
    </dgm:pt>
    <dgm:pt modelId="{D65CDB0F-E800-4C90-A965-66D50A59A2F4}">
      <dgm:prSet/>
      <dgm:spPr/>
      <dgm:t>
        <a:bodyPr/>
        <a:lstStyle/>
        <a:p>
          <a:r>
            <a:rPr lang="en-US"/>
            <a:t>Chess Club- Fridays at lunch in 234A</a:t>
          </a:r>
        </a:p>
      </dgm:t>
    </dgm:pt>
    <dgm:pt modelId="{FD2B986E-5522-4B51-AE98-5763DE24B484}" type="parTrans" cxnId="{9D996F06-51F0-485E-9848-7D3C595BFB43}">
      <dgm:prSet/>
      <dgm:spPr/>
      <dgm:t>
        <a:bodyPr/>
        <a:lstStyle/>
        <a:p>
          <a:endParaRPr lang="en-US" sz="2400"/>
        </a:p>
      </dgm:t>
    </dgm:pt>
    <dgm:pt modelId="{306DA7A5-AAC1-43A0-B56B-CE98548B0275}" type="sibTrans" cxnId="{9D996F06-51F0-485E-9848-7D3C595BFB43}">
      <dgm:prSet/>
      <dgm:spPr/>
      <dgm:t>
        <a:bodyPr/>
        <a:lstStyle/>
        <a:p>
          <a:endParaRPr lang="en-US"/>
        </a:p>
      </dgm:t>
    </dgm:pt>
    <dgm:pt modelId="{CC7FEAE4-7C0D-4E06-BB4D-DA03451C80AE}">
      <dgm:prSet/>
      <dgm:spPr/>
      <dgm:t>
        <a:bodyPr/>
        <a:lstStyle/>
        <a:p>
          <a:r>
            <a:rPr lang="en-US"/>
            <a:t>Chorus- Middle School: Afterschool 4-5:30 Thursdays in 265C</a:t>
          </a:r>
        </a:p>
      </dgm:t>
    </dgm:pt>
    <dgm:pt modelId="{AB175580-D394-4E2A-A3E6-8974591BA772}" type="parTrans" cxnId="{A596EC15-C22A-414E-844A-AAC30138B148}">
      <dgm:prSet/>
      <dgm:spPr/>
      <dgm:t>
        <a:bodyPr/>
        <a:lstStyle/>
        <a:p>
          <a:endParaRPr lang="en-US" sz="2400"/>
        </a:p>
      </dgm:t>
    </dgm:pt>
    <dgm:pt modelId="{E4EABA82-B4C2-46AF-9948-A1461348C37D}" type="sibTrans" cxnId="{A596EC15-C22A-414E-844A-AAC30138B148}">
      <dgm:prSet/>
      <dgm:spPr/>
      <dgm:t>
        <a:bodyPr/>
        <a:lstStyle/>
        <a:p>
          <a:endParaRPr lang="en-US"/>
        </a:p>
      </dgm:t>
    </dgm:pt>
    <dgm:pt modelId="{19F0564F-8AFF-4432-BCCB-1984283A9BCD}">
      <dgm:prSet/>
      <dgm:spPr/>
      <dgm:t>
        <a:bodyPr/>
        <a:lstStyle/>
        <a:p>
          <a:r>
            <a:rPr lang="en-US"/>
            <a:t>Science Olympiad- Fridays at lunch in 247B</a:t>
          </a:r>
        </a:p>
      </dgm:t>
    </dgm:pt>
    <dgm:pt modelId="{1ADB3F2D-594B-4145-AC81-2565DB7BE0BD}" type="parTrans" cxnId="{9A19BD0A-D15F-4D60-B384-7EC666765358}">
      <dgm:prSet/>
      <dgm:spPr/>
      <dgm:t>
        <a:bodyPr/>
        <a:lstStyle/>
        <a:p>
          <a:endParaRPr lang="en-US" sz="2400"/>
        </a:p>
      </dgm:t>
    </dgm:pt>
    <dgm:pt modelId="{695DF287-FF98-4F09-86EA-910577ECC74E}" type="sibTrans" cxnId="{9A19BD0A-D15F-4D60-B384-7EC666765358}">
      <dgm:prSet/>
      <dgm:spPr/>
      <dgm:t>
        <a:bodyPr/>
        <a:lstStyle/>
        <a:p>
          <a:endParaRPr lang="en-US"/>
        </a:p>
      </dgm:t>
    </dgm:pt>
    <dgm:pt modelId="{E72B9B84-C910-4BC4-87FE-4360C4BF216A}">
      <dgm:prSet/>
      <dgm:spPr/>
      <dgm:t>
        <a:bodyPr/>
        <a:lstStyle/>
        <a:p>
          <a:r>
            <a:rPr lang="en-US"/>
            <a:t>First Priority- Wednesdays, at lunch, in 263C</a:t>
          </a:r>
        </a:p>
      </dgm:t>
    </dgm:pt>
    <dgm:pt modelId="{56E43A07-BA2B-45DB-AF86-82FDBAC4E394}" type="parTrans" cxnId="{B64D1499-1637-40AD-BC58-76360D35C27E}">
      <dgm:prSet/>
      <dgm:spPr/>
      <dgm:t>
        <a:bodyPr/>
        <a:lstStyle/>
        <a:p>
          <a:endParaRPr lang="en-US" sz="2400"/>
        </a:p>
      </dgm:t>
    </dgm:pt>
    <dgm:pt modelId="{A86449E4-F5B9-4EF3-B65E-7C9B0A4DBD48}" type="sibTrans" cxnId="{B64D1499-1637-40AD-BC58-76360D35C27E}">
      <dgm:prSet/>
      <dgm:spPr/>
      <dgm:t>
        <a:bodyPr/>
        <a:lstStyle/>
        <a:p>
          <a:endParaRPr lang="en-US"/>
        </a:p>
      </dgm:t>
    </dgm:pt>
    <dgm:pt modelId="{066F3F69-FDB3-4FD5-A2F5-7C12CB3C5A85}">
      <dgm:prSet/>
      <dgm:spPr/>
      <dgm:t>
        <a:bodyPr/>
        <a:lstStyle/>
        <a:p>
          <a:r>
            <a:rPr lang="en-US"/>
            <a:t>GSA- Fridays, at lunch, in 169C</a:t>
          </a:r>
        </a:p>
      </dgm:t>
    </dgm:pt>
    <dgm:pt modelId="{801DC7BA-1C11-4323-AA52-8176677E4097}" type="parTrans" cxnId="{4EB85723-89E9-4451-80BC-8FAE8DFCC660}">
      <dgm:prSet/>
      <dgm:spPr/>
      <dgm:t>
        <a:bodyPr/>
        <a:lstStyle/>
        <a:p>
          <a:endParaRPr lang="en-US" sz="2400"/>
        </a:p>
      </dgm:t>
    </dgm:pt>
    <dgm:pt modelId="{8A25A25C-9B43-4722-AD9E-AAEB1D593F4A}" type="sibTrans" cxnId="{4EB85723-89E9-4451-80BC-8FAE8DFCC660}">
      <dgm:prSet/>
      <dgm:spPr/>
      <dgm:t>
        <a:bodyPr/>
        <a:lstStyle/>
        <a:p>
          <a:endParaRPr lang="en-US"/>
        </a:p>
      </dgm:t>
    </dgm:pt>
    <dgm:pt modelId="{1EA601D4-8E74-4591-9B26-EE63B56E1CFF}" type="pres">
      <dgm:prSet presAssocID="{2E67C8EE-9ABF-4900-A57A-A37742C94673}" presName="linear" presStyleCnt="0">
        <dgm:presLayoutVars>
          <dgm:animLvl val="lvl"/>
          <dgm:resizeHandles val="exact"/>
        </dgm:presLayoutVars>
      </dgm:prSet>
      <dgm:spPr/>
    </dgm:pt>
    <dgm:pt modelId="{49318078-F7F2-42EF-8C00-0900BADA315D}" type="pres">
      <dgm:prSet presAssocID="{28D92E4F-5931-4F3C-8DF0-C3116591BECC}" presName="parentText" presStyleLbl="node1" presStyleIdx="0" presStyleCnt="14">
        <dgm:presLayoutVars>
          <dgm:chMax val="0"/>
          <dgm:bulletEnabled val="1"/>
        </dgm:presLayoutVars>
      </dgm:prSet>
      <dgm:spPr/>
    </dgm:pt>
    <dgm:pt modelId="{DA058D5A-6901-4AFA-9BF3-78179E021F8B}" type="pres">
      <dgm:prSet presAssocID="{69C3DFEB-B36E-4AB9-AE1C-246A16C4ABAA}" presName="spacer" presStyleCnt="0"/>
      <dgm:spPr/>
    </dgm:pt>
    <dgm:pt modelId="{95416508-DA4F-4BEA-90D6-1D31F2CDD69C}" type="pres">
      <dgm:prSet presAssocID="{876A7086-E655-4452-B79E-3634C67948DC}" presName="parentText" presStyleLbl="node1" presStyleIdx="1" presStyleCnt="14">
        <dgm:presLayoutVars>
          <dgm:chMax val="0"/>
          <dgm:bulletEnabled val="1"/>
        </dgm:presLayoutVars>
      </dgm:prSet>
      <dgm:spPr/>
    </dgm:pt>
    <dgm:pt modelId="{6F87412A-80F8-4E1E-AC41-8D0886296F8F}" type="pres">
      <dgm:prSet presAssocID="{783AF788-287B-4E22-A49A-7020564A0DE6}" presName="spacer" presStyleCnt="0"/>
      <dgm:spPr/>
    </dgm:pt>
    <dgm:pt modelId="{11FC1A30-C5D1-4047-83C7-31809B6B0806}" type="pres">
      <dgm:prSet presAssocID="{89B5C6D3-3DC2-4834-ADFC-F462271E0D2A}" presName="parentText" presStyleLbl="node1" presStyleIdx="2" presStyleCnt="14">
        <dgm:presLayoutVars>
          <dgm:chMax val="0"/>
          <dgm:bulletEnabled val="1"/>
        </dgm:presLayoutVars>
      </dgm:prSet>
      <dgm:spPr/>
    </dgm:pt>
    <dgm:pt modelId="{8186B5BD-ED9D-4E05-939C-1B332C3FF7DF}" type="pres">
      <dgm:prSet presAssocID="{3A159E7C-F8DD-4102-999F-EA22A8957351}" presName="spacer" presStyleCnt="0"/>
      <dgm:spPr/>
    </dgm:pt>
    <dgm:pt modelId="{646AAB8E-9994-480E-B27B-433F66D405FA}" type="pres">
      <dgm:prSet presAssocID="{43ABE43A-6EF3-43F6-95DB-FCCAA9136B45}" presName="parentText" presStyleLbl="node1" presStyleIdx="3" presStyleCnt="14">
        <dgm:presLayoutVars>
          <dgm:chMax val="0"/>
          <dgm:bulletEnabled val="1"/>
        </dgm:presLayoutVars>
      </dgm:prSet>
      <dgm:spPr/>
    </dgm:pt>
    <dgm:pt modelId="{F807F596-5218-4424-A2EB-35C102BDFF15}" type="pres">
      <dgm:prSet presAssocID="{C91B0E0F-8FD0-4E51-8714-AC5C79FA694E}" presName="spacer" presStyleCnt="0"/>
      <dgm:spPr/>
    </dgm:pt>
    <dgm:pt modelId="{BD7E247A-8BE9-491F-9BA7-0B3710689990}" type="pres">
      <dgm:prSet presAssocID="{A66FAE5F-11BF-4EF0-A0B9-86AF061AE11B}" presName="parentText" presStyleLbl="node1" presStyleIdx="4" presStyleCnt="14">
        <dgm:presLayoutVars>
          <dgm:chMax val="0"/>
          <dgm:bulletEnabled val="1"/>
        </dgm:presLayoutVars>
      </dgm:prSet>
      <dgm:spPr/>
    </dgm:pt>
    <dgm:pt modelId="{F60247E0-C329-4535-B165-9D29C5008F0E}" type="pres">
      <dgm:prSet presAssocID="{1987618D-5FF0-47BC-B207-BB795BF581FF}" presName="spacer" presStyleCnt="0"/>
      <dgm:spPr/>
    </dgm:pt>
    <dgm:pt modelId="{03318A87-180C-4696-9424-168FA0F93DB8}" type="pres">
      <dgm:prSet presAssocID="{CD6A20CA-946F-4373-9867-DA95906076F0}" presName="parentText" presStyleLbl="node1" presStyleIdx="5" presStyleCnt="14">
        <dgm:presLayoutVars>
          <dgm:chMax val="0"/>
          <dgm:bulletEnabled val="1"/>
        </dgm:presLayoutVars>
      </dgm:prSet>
      <dgm:spPr/>
    </dgm:pt>
    <dgm:pt modelId="{AD045C87-C472-4D3C-9E3F-FC683AAA2C61}" type="pres">
      <dgm:prSet presAssocID="{6F1BAA55-6070-4577-B906-806536FB66F0}" presName="spacer" presStyleCnt="0"/>
      <dgm:spPr/>
    </dgm:pt>
    <dgm:pt modelId="{F9C816A2-84A3-4342-9275-B954A71F04B9}" type="pres">
      <dgm:prSet presAssocID="{2C845573-3414-4D90-A7FC-2F3FE0A69FCE}" presName="parentText" presStyleLbl="node1" presStyleIdx="6" presStyleCnt="14">
        <dgm:presLayoutVars>
          <dgm:chMax val="0"/>
          <dgm:bulletEnabled val="1"/>
        </dgm:presLayoutVars>
      </dgm:prSet>
      <dgm:spPr/>
    </dgm:pt>
    <dgm:pt modelId="{2B3759F8-EBE9-44E9-B20D-BA89E8188884}" type="pres">
      <dgm:prSet presAssocID="{E7B34203-3700-4011-BB64-B32691A79306}" presName="spacer" presStyleCnt="0"/>
      <dgm:spPr/>
    </dgm:pt>
    <dgm:pt modelId="{1E4F3F46-4323-42CF-8AE1-04BB13E1D65E}" type="pres">
      <dgm:prSet presAssocID="{58A989A2-199F-4E6C-86A7-DAC681019086}" presName="parentText" presStyleLbl="node1" presStyleIdx="7" presStyleCnt="14">
        <dgm:presLayoutVars>
          <dgm:chMax val="0"/>
          <dgm:bulletEnabled val="1"/>
        </dgm:presLayoutVars>
      </dgm:prSet>
      <dgm:spPr/>
    </dgm:pt>
    <dgm:pt modelId="{E1898212-0DA1-4778-9615-3235FA2F34D9}" type="pres">
      <dgm:prSet presAssocID="{FBB2ED2A-E463-4649-B2D5-42FDA79F7899}" presName="spacer" presStyleCnt="0"/>
      <dgm:spPr/>
    </dgm:pt>
    <dgm:pt modelId="{E6CDEB33-067C-4735-8042-C392BFDE8961}" type="pres">
      <dgm:prSet presAssocID="{FD12261C-F8F9-4028-8FB9-1063FF230001}" presName="parentText" presStyleLbl="node1" presStyleIdx="8" presStyleCnt="14">
        <dgm:presLayoutVars>
          <dgm:chMax val="0"/>
          <dgm:bulletEnabled val="1"/>
        </dgm:presLayoutVars>
      </dgm:prSet>
      <dgm:spPr/>
    </dgm:pt>
    <dgm:pt modelId="{D4815251-56A2-43FA-8154-F7D302DA6ACD}" type="pres">
      <dgm:prSet presAssocID="{1FA29A42-B46C-4F2C-834D-0665975DCE8B}" presName="spacer" presStyleCnt="0"/>
      <dgm:spPr/>
    </dgm:pt>
    <dgm:pt modelId="{9B09B7D9-0C69-4D10-9125-A84873B31BAB}" type="pres">
      <dgm:prSet presAssocID="{D65CDB0F-E800-4C90-A965-66D50A59A2F4}" presName="parentText" presStyleLbl="node1" presStyleIdx="9" presStyleCnt="14">
        <dgm:presLayoutVars>
          <dgm:chMax val="0"/>
          <dgm:bulletEnabled val="1"/>
        </dgm:presLayoutVars>
      </dgm:prSet>
      <dgm:spPr/>
    </dgm:pt>
    <dgm:pt modelId="{A990380C-2FF9-474D-903D-84E619D0A6E0}" type="pres">
      <dgm:prSet presAssocID="{306DA7A5-AAC1-43A0-B56B-CE98548B0275}" presName="spacer" presStyleCnt="0"/>
      <dgm:spPr/>
    </dgm:pt>
    <dgm:pt modelId="{3896EE28-3ADB-412B-ACDB-E87EC112A046}" type="pres">
      <dgm:prSet presAssocID="{CC7FEAE4-7C0D-4E06-BB4D-DA03451C80AE}" presName="parentText" presStyleLbl="node1" presStyleIdx="10" presStyleCnt="14">
        <dgm:presLayoutVars>
          <dgm:chMax val="0"/>
          <dgm:bulletEnabled val="1"/>
        </dgm:presLayoutVars>
      </dgm:prSet>
      <dgm:spPr/>
    </dgm:pt>
    <dgm:pt modelId="{988D2EDF-5B09-4FCF-8EA9-180B0F9323D8}" type="pres">
      <dgm:prSet presAssocID="{E4EABA82-B4C2-46AF-9948-A1461348C37D}" presName="spacer" presStyleCnt="0"/>
      <dgm:spPr/>
    </dgm:pt>
    <dgm:pt modelId="{2B8DC0A2-1110-45E8-A47C-9C6D43BB9B28}" type="pres">
      <dgm:prSet presAssocID="{19F0564F-8AFF-4432-BCCB-1984283A9BCD}" presName="parentText" presStyleLbl="node1" presStyleIdx="11" presStyleCnt="14">
        <dgm:presLayoutVars>
          <dgm:chMax val="0"/>
          <dgm:bulletEnabled val="1"/>
        </dgm:presLayoutVars>
      </dgm:prSet>
      <dgm:spPr/>
    </dgm:pt>
    <dgm:pt modelId="{9754B6A7-086F-4470-9216-1FE51B0B1884}" type="pres">
      <dgm:prSet presAssocID="{695DF287-FF98-4F09-86EA-910577ECC74E}" presName="spacer" presStyleCnt="0"/>
      <dgm:spPr/>
    </dgm:pt>
    <dgm:pt modelId="{70EDFB2D-6954-477F-8F99-463075770939}" type="pres">
      <dgm:prSet presAssocID="{E72B9B84-C910-4BC4-87FE-4360C4BF216A}" presName="parentText" presStyleLbl="node1" presStyleIdx="12" presStyleCnt="14">
        <dgm:presLayoutVars>
          <dgm:chMax val="0"/>
          <dgm:bulletEnabled val="1"/>
        </dgm:presLayoutVars>
      </dgm:prSet>
      <dgm:spPr/>
    </dgm:pt>
    <dgm:pt modelId="{3A92EBC6-AC49-4FB7-9D7C-251C42046A79}" type="pres">
      <dgm:prSet presAssocID="{A86449E4-F5B9-4EF3-B65E-7C9B0A4DBD48}" presName="spacer" presStyleCnt="0"/>
      <dgm:spPr/>
    </dgm:pt>
    <dgm:pt modelId="{F0C87418-1F37-4BF1-9713-38781C8236B9}" type="pres">
      <dgm:prSet presAssocID="{066F3F69-FDB3-4FD5-A2F5-7C12CB3C5A85}" presName="parentText" presStyleLbl="node1" presStyleIdx="13" presStyleCnt="14">
        <dgm:presLayoutVars>
          <dgm:chMax val="0"/>
          <dgm:bulletEnabled val="1"/>
        </dgm:presLayoutVars>
      </dgm:prSet>
      <dgm:spPr/>
    </dgm:pt>
  </dgm:ptLst>
  <dgm:cxnLst>
    <dgm:cxn modelId="{9D996F06-51F0-485E-9848-7D3C595BFB43}" srcId="{2E67C8EE-9ABF-4900-A57A-A37742C94673}" destId="{D65CDB0F-E800-4C90-A965-66D50A59A2F4}" srcOrd="9" destOrd="0" parTransId="{FD2B986E-5522-4B51-AE98-5763DE24B484}" sibTransId="{306DA7A5-AAC1-43A0-B56B-CE98548B0275}"/>
    <dgm:cxn modelId="{26099409-052D-462E-A552-3837CF034249}" srcId="{2E67C8EE-9ABF-4900-A57A-A37742C94673}" destId="{A66FAE5F-11BF-4EF0-A0B9-86AF061AE11B}" srcOrd="4" destOrd="0" parTransId="{D6BD6B22-3F9F-4BBA-9038-31464C6CC93B}" sibTransId="{1987618D-5FF0-47BC-B207-BB795BF581FF}"/>
    <dgm:cxn modelId="{9A19BD0A-D15F-4D60-B384-7EC666765358}" srcId="{2E67C8EE-9ABF-4900-A57A-A37742C94673}" destId="{19F0564F-8AFF-4432-BCCB-1984283A9BCD}" srcOrd="11" destOrd="0" parTransId="{1ADB3F2D-594B-4145-AC81-2565DB7BE0BD}" sibTransId="{695DF287-FF98-4F09-86EA-910577ECC74E}"/>
    <dgm:cxn modelId="{BB20360F-EF9C-46C0-84FB-176403BE67A0}" type="presOf" srcId="{CC7FEAE4-7C0D-4E06-BB4D-DA03451C80AE}" destId="{3896EE28-3ADB-412B-ACDB-E87EC112A046}" srcOrd="0" destOrd="0" presId="urn:microsoft.com/office/officeart/2005/8/layout/vList2"/>
    <dgm:cxn modelId="{8B65F710-3747-464F-A9D3-8D597EE4ECC8}" type="presOf" srcId="{876A7086-E655-4452-B79E-3634C67948DC}" destId="{95416508-DA4F-4BEA-90D6-1D31F2CDD69C}" srcOrd="0" destOrd="0" presId="urn:microsoft.com/office/officeart/2005/8/layout/vList2"/>
    <dgm:cxn modelId="{C7166411-8755-4DC0-A04D-E9586DEE6799}" srcId="{2E67C8EE-9ABF-4900-A57A-A37742C94673}" destId="{876A7086-E655-4452-B79E-3634C67948DC}" srcOrd="1" destOrd="0" parTransId="{FAC876BD-53FB-4042-A6DC-A350FA495ABA}" sibTransId="{783AF788-287B-4E22-A49A-7020564A0DE6}"/>
    <dgm:cxn modelId="{7E2F7812-C86C-4D87-8C9B-0D745FCDA251}" srcId="{2E67C8EE-9ABF-4900-A57A-A37742C94673}" destId="{89B5C6D3-3DC2-4834-ADFC-F462271E0D2A}" srcOrd="2" destOrd="0" parTransId="{F2EC43F3-30C4-4815-AB54-724DFE2BBFB6}" sibTransId="{3A159E7C-F8DD-4102-999F-EA22A8957351}"/>
    <dgm:cxn modelId="{A596EC15-C22A-414E-844A-AAC30138B148}" srcId="{2E67C8EE-9ABF-4900-A57A-A37742C94673}" destId="{CC7FEAE4-7C0D-4E06-BB4D-DA03451C80AE}" srcOrd="10" destOrd="0" parTransId="{AB175580-D394-4E2A-A3E6-8974591BA772}" sibTransId="{E4EABA82-B4C2-46AF-9948-A1461348C37D}"/>
    <dgm:cxn modelId="{8D52AB1A-1440-4C7E-BDAA-1C36FEDA1D31}" srcId="{2E67C8EE-9ABF-4900-A57A-A37742C94673}" destId="{28D92E4F-5931-4F3C-8DF0-C3116591BECC}" srcOrd="0" destOrd="0" parTransId="{0B62B7E1-C430-4845-8373-5457A0C38ED5}" sibTransId="{69C3DFEB-B36E-4AB9-AE1C-246A16C4ABAA}"/>
    <dgm:cxn modelId="{4EB85723-89E9-4451-80BC-8FAE8DFCC660}" srcId="{2E67C8EE-9ABF-4900-A57A-A37742C94673}" destId="{066F3F69-FDB3-4FD5-A2F5-7C12CB3C5A85}" srcOrd="13" destOrd="0" parTransId="{801DC7BA-1C11-4323-AA52-8176677E4097}" sibTransId="{8A25A25C-9B43-4722-AD9E-AAEB1D593F4A}"/>
    <dgm:cxn modelId="{C5529724-5D42-44C4-8F50-3E92CBE1F1B2}" type="presOf" srcId="{2E67C8EE-9ABF-4900-A57A-A37742C94673}" destId="{1EA601D4-8E74-4591-9B26-EE63B56E1CFF}" srcOrd="0" destOrd="0" presId="urn:microsoft.com/office/officeart/2005/8/layout/vList2"/>
    <dgm:cxn modelId="{8FC72F39-8F87-4477-9E7C-ED58CC1B14A5}" type="presOf" srcId="{28D92E4F-5931-4F3C-8DF0-C3116591BECC}" destId="{49318078-F7F2-42EF-8C00-0900BADA315D}" srcOrd="0" destOrd="0" presId="urn:microsoft.com/office/officeart/2005/8/layout/vList2"/>
    <dgm:cxn modelId="{5FCF4C63-D31F-4CD2-847B-0583FDAE6D2E}" type="presOf" srcId="{43ABE43A-6EF3-43F6-95DB-FCCAA9136B45}" destId="{646AAB8E-9994-480E-B27B-433F66D405FA}" srcOrd="0" destOrd="0" presId="urn:microsoft.com/office/officeart/2005/8/layout/vList2"/>
    <dgm:cxn modelId="{8BC34E44-2792-4EEC-B018-B138AA0ED3B5}" type="presOf" srcId="{89B5C6D3-3DC2-4834-ADFC-F462271E0D2A}" destId="{11FC1A30-C5D1-4047-83C7-31809B6B0806}" srcOrd="0" destOrd="0" presId="urn:microsoft.com/office/officeart/2005/8/layout/vList2"/>
    <dgm:cxn modelId="{14F56266-9858-4D59-A5C8-B456FF6470D8}" type="presOf" srcId="{A66FAE5F-11BF-4EF0-A0B9-86AF061AE11B}" destId="{BD7E247A-8BE9-491F-9BA7-0B3710689990}" srcOrd="0" destOrd="0" presId="urn:microsoft.com/office/officeart/2005/8/layout/vList2"/>
    <dgm:cxn modelId="{70E51368-1B9B-4A06-9A49-290A9F567D54}" srcId="{2E67C8EE-9ABF-4900-A57A-A37742C94673}" destId="{2C845573-3414-4D90-A7FC-2F3FE0A69FCE}" srcOrd="6" destOrd="0" parTransId="{38252F0D-79E6-4921-AA67-F02DD8670633}" sibTransId="{E7B34203-3700-4011-BB64-B32691A79306}"/>
    <dgm:cxn modelId="{5C78DB59-B3E5-4AC2-BFCE-09F4A0845917}" type="presOf" srcId="{58A989A2-199F-4E6C-86A7-DAC681019086}" destId="{1E4F3F46-4323-42CF-8AE1-04BB13E1D65E}" srcOrd="0" destOrd="0" presId="urn:microsoft.com/office/officeart/2005/8/layout/vList2"/>
    <dgm:cxn modelId="{8F7F9C7E-A78A-4459-9655-E023E30D5E98}" type="presOf" srcId="{2C845573-3414-4D90-A7FC-2F3FE0A69FCE}" destId="{F9C816A2-84A3-4342-9275-B954A71F04B9}" srcOrd="0" destOrd="0" presId="urn:microsoft.com/office/officeart/2005/8/layout/vList2"/>
    <dgm:cxn modelId="{9F090C88-1D4F-4179-805D-A5B8ED3AB0AE}" type="presOf" srcId="{19F0564F-8AFF-4432-BCCB-1984283A9BCD}" destId="{2B8DC0A2-1110-45E8-A47C-9C6D43BB9B28}" srcOrd="0" destOrd="0" presId="urn:microsoft.com/office/officeart/2005/8/layout/vList2"/>
    <dgm:cxn modelId="{7F54D68D-3DC7-494F-A03C-05ECE0291EE1}" srcId="{2E67C8EE-9ABF-4900-A57A-A37742C94673}" destId="{CD6A20CA-946F-4373-9867-DA95906076F0}" srcOrd="5" destOrd="0" parTransId="{A0136303-7B52-4475-B160-BABBAC1B6C8B}" sibTransId="{6F1BAA55-6070-4577-B906-806536FB66F0}"/>
    <dgm:cxn modelId="{39EC6C91-0E10-4984-973A-0D0DD097FA5D}" type="presOf" srcId="{FD12261C-F8F9-4028-8FB9-1063FF230001}" destId="{E6CDEB33-067C-4735-8042-C392BFDE8961}" srcOrd="0" destOrd="0" presId="urn:microsoft.com/office/officeart/2005/8/layout/vList2"/>
    <dgm:cxn modelId="{FCAE8994-E458-495E-8338-22D1700EA038}" type="presOf" srcId="{CD6A20CA-946F-4373-9867-DA95906076F0}" destId="{03318A87-180C-4696-9424-168FA0F93DB8}" srcOrd="0" destOrd="0" presId="urn:microsoft.com/office/officeart/2005/8/layout/vList2"/>
    <dgm:cxn modelId="{433FA897-DDFF-4A62-BD19-09D84E5A99F6}" type="presOf" srcId="{066F3F69-FDB3-4FD5-A2F5-7C12CB3C5A85}" destId="{F0C87418-1F37-4BF1-9713-38781C8236B9}" srcOrd="0" destOrd="0" presId="urn:microsoft.com/office/officeart/2005/8/layout/vList2"/>
    <dgm:cxn modelId="{B64D1499-1637-40AD-BC58-76360D35C27E}" srcId="{2E67C8EE-9ABF-4900-A57A-A37742C94673}" destId="{E72B9B84-C910-4BC4-87FE-4360C4BF216A}" srcOrd="12" destOrd="0" parTransId="{56E43A07-BA2B-45DB-AF86-82FDBAC4E394}" sibTransId="{A86449E4-F5B9-4EF3-B65E-7C9B0A4DBD48}"/>
    <dgm:cxn modelId="{D6ECB49A-28BB-46FE-94C8-1DDF219A141F}" srcId="{2E67C8EE-9ABF-4900-A57A-A37742C94673}" destId="{58A989A2-199F-4E6C-86A7-DAC681019086}" srcOrd="7" destOrd="0" parTransId="{8B0ED2CB-E01B-4FE0-A3F4-00E2C15EC88E}" sibTransId="{FBB2ED2A-E463-4649-B2D5-42FDA79F7899}"/>
    <dgm:cxn modelId="{08E8B1B6-45B3-42E9-9421-7F7BEA201B51}" type="presOf" srcId="{D65CDB0F-E800-4C90-A965-66D50A59A2F4}" destId="{9B09B7D9-0C69-4D10-9125-A84873B31BAB}" srcOrd="0" destOrd="0" presId="urn:microsoft.com/office/officeart/2005/8/layout/vList2"/>
    <dgm:cxn modelId="{EBD26EDB-888C-4B25-AC5A-1AD3A1EC433F}" type="presOf" srcId="{E72B9B84-C910-4BC4-87FE-4360C4BF216A}" destId="{70EDFB2D-6954-477F-8F99-463075770939}" srcOrd="0" destOrd="0" presId="urn:microsoft.com/office/officeart/2005/8/layout/vList2"/>
    <dgm:cxn modelId="{7E878CE6-2785-4B5D-B4BE-E6A1CD272F20}" srcId="{2E67C8EE-9ABF-4900-A57A-A37742C94673}" destId="{FD12261C-F8F9-4028-8FB9-1063FF230001}" srcOrd="8" destOrd="0" parTransId="{880CE0F6-F45A-4588-AE56-C99220A5C910}" sibTransId="{1FA29A42-B46C-4F2C-834D-0665975DCE8B}"/>
    <dgm:cxn modelId="{17C1B7F3-0905-419E-AB8A-A4FB1BEAA0C0}" srcId="{2E67C8EE-9ABF-4900-A57A-A37742C94673}" destId="{43ABE43A-6EF3-43F6-95DB-FCCAA9136B45}" srcOrd="3" destOrd="0" parTransId="{F5346EEF-8375-41FB-A6C4-F82E3BF84B4E}" sibTransId="{C91B0E0F-8FD0-4E51-8714-AC5C79FA694E}"/>
    <dgm:cxn modelId="{384557FA-980E-4C4E-8955-7B0E76469DD1}" type="presParOf" srcId="{1EA601D4-8E74-4591-9B26-EE63B56E1CFF}" destId="{49318078-F7F2-42EF-8C00-0900BADA315D}" srcOrd="0" destOrd="0" presId="urn:microsoft.com/office/officeart/2005/8/layout/vList2"/>
    <dgm:cxn modelId="{1113468F-5094-4B73-8E35-B4BBB2BE5253}" type="presParOf" srcId="{1EA601D4-8E74-4591-9B26-EE63B56E1CFF}" destId="{DA058D5A-6901-4AFA-9BF3-78179E021F8B}" srcOrd="1" destOrd="0" presId="urn:microsoft.com/office/officeart/2005/8/layout/vList2"/>
    <dgm:cxn modelId="{BC009EA0-1AB5-465F-8C07-242FE5D32BF9}" type="presParOf" srcId="{1EA601D4-8E74-4591-9B26-EE63B56E1CFF}" destId="{95416508-DA4F-4BEA-90D6-1D31F2CDD69C}" srcOrd="2" destOrd="0" presId="urn:microsoft.com/office/officeart/2005/8/layout/vList2"/>
    <dgm:cxn modelId="{33733802-04BE-4CBA-B3C8-897339F360D2}" type="presParOf" srcId="{1EA601D4-8E74-4591-9B26-EE63B56E1CFF}" destId="{6F87412A-80F8-4E1E-AC41-8D0886296F8F}" srcOrd="3" destOrd="0" presId="urn:microsoft.com/office/officeart/2005/8/layout/vList2"/>
    <dgm:cxn modelId="{721404C9-5324-418D-BD18-0F2A74CD9A81}" type="presParOf" srcId="{1EA601D4-8E74-4591-9B26-EE63B56E1CFF}" destId="{11FC1A30-C5D1-4047-83C7-31809B6B0806}" srcOrd="4" destOrd="0" presId="urn:microsoft.com/office/officeart/2005/8/layout/vList2"/>
    <dgm:cxn modelId="{642E375B-23DB-499F-A3CA-78C61B87DA66}" type="presParOf" srcId="{1EA601D4-8E74-4591-9B26-EE63B56E1CFF}" destId="{8186B5BD-ED9D-4E05-939C-1B332C3FF7DF}" srcOrd="5" destOrd="0" presId="urn:microsoft.com/office/officeart/2005/8/layout/vList2"/>
    <dgm:cxn modelId="{3FD4F3D4-3845-4FD7-BDF5-FAE2844CEA06}" type="presParOf" srcId="{1EA601D4-8E74-4591-9B26-EE63B56E1CFF}" destId="{646AAB8E-9994-480E-B27B-433F66D405FA}" srcOrd="6" destOrd="0" presId="urn:microsoft.com/office/officeart/2005/8/layout/vList2"/>
    <dgm:cxn modelId="{94BCEE8D-7A75-4D97-AC8D-03710E0D6A30}" type="presParOf" srcId="{1EA601D4-8E74-4591-9B26-EE63B56E1CFF}" destId="{F807F596-5218-4424-A2EB-35C102BDFF15}" srcOrd="7" destOrd="0" presId="urn:microsoft.com/office/officeart/2005/8/layout/vList2"/>
    <dgm:cxn modelId="{62760592-15A5-489A-8C15-3C7861151940}" type="presParOf" srcId="{1EA601D4-8E74-4591-9B26-EE63B56E1CFF}" destId="{BD7E247A-8BE9-491F-9BA7-0B3710689990}" srcOrd="8" destOrd="0" presId="urn:microsoft.com/office/officeart/2005/8/layout/vList2"/>
    <dgm:cxn modelId="{C9B4E787-0FAA-41F8-B7C7-E0ADBBC2E8CF}" type="presParOf" srcId="{1EA601D4-8E74-4591-9B26-EE63B56E1CFF}" destId="{F60247E0-C329-4535-B165-9D29C5008F0E}" srcOrd="9" destOrd="0" presId="urn:microsoft.com/office/officeart/2005/8/layout/vList2"/>
    <dgm:cxn modelId="{E391167A-2AA4-4064-8119-5B1C7E06ED44}" type="presParOf" srcId="{1EA601D4-8E74-4591-9B26-EE63B56E1CFF}" destId="{03318A87-180C-4696-9424-168FA0F93DB8}" srcOrd="10" destOrd="0" presId="urn:microsoft.com/office/officeart/2005/8/layout/vList2"/>
    <dgm:cxn modelId="{2D08DC29-8EFB-4D79-A805-598BBC09B133}" type="presParOf" srcId="{1EA601D4-8E74-4591-9B26-EE63B56E1CFF}" destId="{AD045C87-C472-4D3C-9E3F-FC683AAA2C61}" srcOrd="11" destOrd="0" presId="urn:microsoft.com/office/officeart/2005/8/layout/vList2"/>
    <dgm:cxn modelId="{FEC396C9-7096-4F15-A8B2-AAA77609C5B6}" type="presParOf" srcId="{1EA601D4-8E74-4591-9B26-EE63B56E1CFF}" destId="{F9C816A2-84A3-4342-9275-B954A71F04B9}" srcOrd="12" destOrd="0" presId="urn:microsoft.com/office/officeart/2005/8/layout/vList2"/>
    <dgm:cxn modelId="{14E287E5-8641-4CFB-80F1-4F10143FEE1A}" type="presParOf" srcId="{1EA601D4-8E74-4591-9B26-EE63B56E1CFF}" destId="{2B3759F8-EBE9-44E9-B20D-BA89E8188884}" srcOrd="13" destOrd="0" presId="urn:microsoft.com/office/officeart/2005/8/layout/vList2"/>
    <dgm:cxn modelId="{3FA71166-23A3-416B-97B1-D0D6130FE003}" type="presParOf" srcId="{1EA601D4-8E74-4591-9B26-EE63B56E1CFF}" destId="{1E4F3F46-4323-42CF-8AE1-04BB13E1D65E}" srcOrd="14" destOrd="0" presId="urn:microsoft.com/office/officeart/2005/8/layout/vList2"/>
    <dgm:cxn modelId="{5C1D1F40-C8DD-4671-9E13-87B98BE41E77}" type="presParOf" srcId="{1EA601D4-8E74-4591-9B26-EE63B56E1CFF}" destId="{E1898212-0DA1-4778-9615-3235FA2F34D9}" srcOrd="15" destOrd="0" presId="urn:microsoft.com/office/officeart/2005/8/layout/vList2"/>
    <dgm:cxn modelId="{8B903A0B-7F8B-4677-8C78-B6CB568734D3}" type="presParOf" srcId="{1EA601D4-8E74-4591-9B26-EE63B56E1CFF}" destId="{E6CDEB33-067C-4735-8042-C392BFDE8961}" srcOrd="16" destOrd="0" presId="urn:microsoft.com/office/officeart/2005/8/layout/vList2"/>
    <dgm:cxn modelId="{68698C4B-CAFC-4E61-B0EB-7072119C7F17}" type="presParOf" srcId="{1EA601D4-8E74-4591-9B26-EE63B56E1CFF}" destId="{D4815251-56A2-43FA-8154-F7D302DA6ACD}" srcOrd="17" destOrd="0" presId="urn:microsoft.com/office/officeart/2005/8/layout/vList2"/>
    <dgm:cxn modelId="{AE2DF054-3156-4EC4-BCD8-0E33C6BBC967}" type="presParOf" srcId="{1EA601D4-8E74-4591-9B26-EE63B56E1CFF}" destId="{9B09B7D9-0C69-4D10-9125-A84873B31BAB}" srcOrd="18" destOrd="0" presId="urn:microsoft.com/office/officeart/2005/8/layout/vList2"/>
    <dgm:cxn modelId="{548AC02B-3D3C-4869-A0BF-2A8898E94D54}" type="presParOf" srcId="{1EA601D4-8E74-4591-9B26-EE63B56E1CFF}" destId="{A990380C-2FF9-474D-903D-84E619D0A6E0}" srcOrd="19" destOrd="0" presId="urn:microsoft.com/office/officeart/2005/8/layout/vList2"/>
    <dgm:cxn modelId="{86E320FB-7092-4349-9377-776AF6E881B3}" type="presParOf" srcId="{1EA601D4-8E74-4591-9B26-EE63B56E1CFF}" destId="{3896EE28-3ADB-412B-ACDB-E87EC112A046}" srcOrd="20" destOrd="0" presId="urn:microsoft.com/office/officeart/2005/8/layout/vList2"/>
    <dgm:cxn modelId="{3A1A7B86-0AC1-4BDF-BCC7-21B8B36F7715}" type="presParOf" srcId="{1EA601D4-8E74-4591-9B26-EE63B56E1CFF}" destId="{988D2EDF-5B09-4FCF-8EA9-180B0F9323D8}" srcOrd="21" destOrd="0" presId="urn:microsoft.com/office/officeart/2005/8/layout/vList2"/>
    <dgm:cxn modelId="{C92F8684-B919-48CC-9557-64FF7D97C70D}" type="presParOf" srcId="{1EA601D4-8E74-4591-9B26-EE63B56E1CFF}" destId="{2B8DC0A2-1110-45E8-A47C-9C6D43BB9B28}" srcOrd="22" destOrd="0" presId="urn:microsoft.com/office/officeart/2005/8/layout/vList2"/>
    <dgm:cxn modelId="{4DD996C7-24F4-4A3B-9455-4EDA98B96FE3}" type="presParOf" srcId="{1EA601D4-8E74-4591-9B26-EE63B56E1CFF}" destId="{9754B6A7-086F-4470-9216-1FE51B0B1884}" srcOrd="23" destOrd="0" presId="urn:microsoft.com/office/officeart/2005/8/layout/vList2"/>
    <dgm:cxn modelId="{CC6FF80E-8EDB-4166-AE89-62B65996DDC9}" type="presParOf" srcId="{1EA601D4-8E74-4591-9B26-EE63B56E1CFF}" destId="{70EDFB2D-6954-477F-8F99-463075770939}" srcOrd="24" destOrd="0" presId="urn:microsoft.com/office/officeart/2005/8/layout/vList2"/>
    <dgm:cxn modelId="{1FBB991D-86EA-482D-ACC1-1B149538207F}" type="presParOf" srcId="{1EA601D4-8E74-4591-9B26-EE63B56E1CFF}" destId="{3A92EBC6-AC49-4FB7-9D7C-251C42046A79}" srcOrd="25" destOrd="0" presId="urn:microsoft.com/office/officeart/2005/8/layout/vList2"/>
    <dgm:cxn modelId="{747063F0-6717-4ECA-805E-D27A2B1A3D32}" type="presParOf" srcId="{1EA601D4-8E74-4591-9B26-EE63B56E1CFF}" destId="{F0C87418-1F37-4BF1-9713-38781C8236B9}" srcOrd="2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BC718-993B-4799-8E25-649963D08E46}">
      <dsp:nvSpPr>
        <dsp:cNvPr id="0" name=""/>
        <dsp:cNvSpPr/>
      </dsp:nvSpPr>
      <dsp:spPr>
        <a:xfrm>
          <a:off x="0" y="10556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/>
            <a:t>DO NOT. . </a:t>
          </a:r>
          <a:r>
            <a:rPr lang="en-US" sz="1400" b="1" kern="1200"/>
            <a:t>.</a:t>
          </a:r>
          <a:r>
            <a:rPr lang="en-US" sz="1400" b="1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121956"/>
        <a:ext cx="11183856" cy="303006"/>
      </dsp:txXfrm>
    </dsp:sp>
    <dsp:sp modelId="{BAE64A32-3C70-4086-BBB6-71480264422A}">
      <dsp:nvSpPr>
        <dsp:cNvPr id="0" name=""/>
        <dsp:cNvSpPr/>
      </dsp:nvSpPr>
      <dsp:spPr>
        <a:xfrm>
          <a:off x="0" y="48167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“Hang out” in the stairwells or on the second floor during lunch.</a:t>
          </a:r>
        </a:p>
      </dsp:txBody>
      <dsp:txXfrm>
        <a:off x="16392" y="498066"/>
        <a:ext cx="11183856" cy="303006"/>
      </dsp:txXfrm>
    </dsp:sp>
    <dsp:sp modelId="{B2EBE422-AF89-4ED4-976E-EFABC33EA380}">
      <dsp:nvSpPr>
        <dsp:cNvPr id="0" name=""/>
        <dsp:cNvSpPr/>
      </dsp:nvSpPr>
      <dsp:spPr>
        <a:xfrm>
          <a:off x="0" y="85778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Chew gum. DO NOT BRING GUM!</a:t>
          </a:r>
        </a:p>
      </dsp:txBody>
      <dsp:txXfrm>
        <a:off x="16392" y="874177"/>
        <a:ext cx="11183856" cy="303006"/>
      </dsp:txXfrm>
    </dsp:sp>
    <dsp:sp modelId="{5275B937-F964-4625-92BE-F83F9F1864D8}">
      <dsp:nvSpPr>
        <dsp:cNvPr id="0" name=""/>
        <dsp:cNvSpPr/>
      </dsp:nvSpPr>
      <dsp:spPr>
        <a:xfrm>
          <a:off x="0" y="123389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 on the basketball court with a skateboard!</a:t>
          </a:r>
        </a:p>
      </dsp:txBody>
      <dsp:txXfrm>
        <a:off x="16392" y="1250286"/>
        <a:ext cx="11183856" cy="303006"/>
      </dsp:txXfrm>
    </dsp:sp>
    <dsp:sp modelId="{CCD9E1C7-DDEC-4DDE-BFAC-E22C80ABF486}">
      <dsp:nvSpPr>
        <dsp:cNvPr id="0" name=""/>
        <dsp:cNvSpPr/>
      </dsp:nvSpPr>
      <dsp:spPr>
        <a:xfrm>
          <a:off x="0" y="161000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the elevator without approval from the office.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1626396"/>
        <a:ext cx="11183856" cy="303006"/>
      </dsp:txXfrm>
    </dsp:sp>
    <dsp:sp modelId="{56849978-BA99-49EF-99C8-4BE4AF769CA9}">
      <dsp:nvSpPr>
        <dsp:cNvPr id="0" name=""/>
        <dsp:cNvSpPr/>
      </dsp:nvSpPr>
      <dsp:spPr>
        <a:xfrm>
          <a:off x="0" y="198611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Leave campus if you are a Middle Schooler, Freshman or Sophomore (Except for DE students)</a:t>
          </a:r>
        </a:p>
      </dsp:txBody>
      <dsp:txXfrm>
        <a:off x="16392" y="2002506"/>
        <a:ext cx="11183856" cy="303006"/>
      </dsp:txXfrm>
    </dsp:sp>
    <dsp:sp modelId="{4C7CAAFE-B811-4F44-965A-586D09650188}">
      <dsp:nvSpPr>
        <dsp:cNvPr id="0" name=""/>
        <dsp:cNvSpPr/>
      </dsp:nvSpPr>
      <dsp:spPr>
        <a:xfrm>
          <a:off x="0" y="236222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Allow an underclassmen in your vehicle without prior permission, or you will lose all privileges for the remainder of the school year.</a:t>
          </a:r>
        </a:p>
      </dsp:txBody>
      <dsp:txXfrm>
        <a:off x="16392" y="2378617"/>
        <a:ext cx="11183856" cy="303006"/>
      </dsp:txXfrm>
    </dsp:sp>
    <dsp:sp modelId="{1091147D-05C1-4080-AC47-6FAE26AB1ADC}">
      <dsp:nvSpPr>
        <dsp:cNvPr id="0" name=""/>
        <dsp:cNvSpPr/>
      </dsp:nvSpPr>
      <dsp:spPr>
        <a:xfrm>
          <a:off x="0" y="273833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Throw anything off the balcony.</a:t>
          </a:r>
        </a:p>
      </dsp:txBody>
      <dsp:txXfrm>
        <a:off x="16392" y="2754726"/>
        <a:ext cx="11183856" cy="303006"/>
      </dsp:txXfrm>
    </dsp:sp>
    <dsp:sp modelId="{A53FD525-20B5-4BB1-9D30-513951FADC45}">
      <dsp:nvSpPr>
        <dsp:cNvPr id="0" name=""/>
        <dsp:cNvSpPr/>
      </dsp:nvSpPr>
      <dsp:spPr>
        <a:xfrm>
          <a:off x="0" y="311444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Throw anything from the ground level to the 2</a:t>
          </a:r>
          <a:r>
            <a:rPr lang="en-US" sz="1400" kern="1200" baseline="30000"/>
            <a:t>nd</a:t>
          </a:r>
          <a:r>
            <a:rPr lang="en-US" sz="1400" kern="1200"/>
            <a:t> floor.</a:t>
          </a:r>
        </a:p>
      </dsp:txBody>
      <dsp:txXfrm>
        <a:off x="16392" y="3130836"/>
        <a:ext cx="11183856" cy="303006"/>
      </dsp:txXfrm>
    </dsp:sp>
    <dsp:sp modelId="{CBEE6B41-5DF2-453C-85EE-D04A0A63D66D}">
      <dsp:nvSpPr>
        <dsp:cNvPr id="0" name=""/>
        <dsp:cNvSpPr/>
      </dsp:nvSpPr>
      <dsp:spPr>
        <a:xfrm>
          <a:off x="0" y="349055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Eat or carry food over the basketball court or turf field</a:t>
          </a:r>
        </a:p>
      </dsp:txBody>
      <dsp:txXfrm>
        <a:off x="16392" y="3506947"/>
        <a:ext cx="11183856" cy="303006"/>
      </dsp:txXfrm>
    </dsp:sp>
    <dsp:sp modelId="{DE3E1076-8F2D-4965-8116-4FACC21DAB08}">
      <dsp:nvSpPr>
        <dsp:cNvPr id="0" name=""/>
        <dsp:cNvSpPr/>
      </dsp:nvSpPr>
      <dsp:spPr>
        <a:xfrm>
          <a:off x="0" y="386666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Litter or leave garbage around at lunch</a:t>
          </a:r>
        </a:p>
      </dsp:txBody>
      <dsp:txXfrm>
        <a:off x="16392" y="3883057"/>
        <a:ext cx="11183856" cy="303006"/>
      </dsp:txXfrm>
    </dsp:sp>
    <dsp:sp modelId="{8B0D7616-E917-47E0-AFEB-0E3F28AE59D9}">
      <dsp:nvSpPr>
        <dsp:cNvPr id="0" name=""/>
        <dsp:cNvSpPr/>
      </dsp:nvSpPr>
      <dsp:spPr>
        <a:xfrm>
          <a:off x="0" y="424277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Hang out by the wavy wall side or behind the basketball court bleachers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4259167"/>
        <a:ext cx="11183856" cy="303006"/>
      </dsp:txXfrm>
    </dsp:sp>
    <dsp:sp modelId="{5579D0C7-8184-4249-AF16-25DC59F49B68}">
      <dsp:nvSpPr>
        <dsp:cNvPr id="0" name=""/>
        <dsp:cNvSpPr/>
      </dsp:nvSpPr>
      <dsp:spPr>
        <a:xfrm>
          <a:off x="0" y="461888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Hang on or grab the basketball nets/rims</a:t>
          </a:r>
        </a:p>
      </dsp:txBody>
      <dsp:txXfrm>
        <a:off x="16392" y="4635277"/>
        <a:ext cx="11183856" cy="303006"/>
      </dsp:txXfrm>
    </dsp:sp>
    <dsp:sp modelId="{74351E6D-023C-45FF-AE07-5FE7769DAA39}">
      <dsp:nvSpPr>
        <dsp:cNvPr id="0" name=""/>
        <dsp:cNvSpPr/>
      </dsp:nvSpPr>
      <dsp:spPr>
        <a:xfrm>
          <a:off x="0" y="499499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Playing “keep away” = a detention</a:t>
          </a:r>
        </a:p>
      </dsp:txBody>
      <dsp:txXfrm>
        <a:off x="16392" y="5011387"/>
        <a:ext cx="11183856" cy="303006"/>
      </dsp:txXfrm>
    </dsp:sp>
    <dsp:sp modelId="{C2BCA0AA-CF63-42F6-9AB1-EB54285FFBBD}">
      <dsp:nvSpPr>
        <dsp:cNvPr id="0" name=""/>
        <dsp:cNvSpPr/>
      </dsp:nvSpPr>
      <dsp:spPr>
        <a:xfrm>
          <a:off x="0" y="537110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</a:rPr>
            <a:t>Yoga </a:t>
          </a:r>
          <a:r>
            <a:rPr lang="en-US" sz="1400" kern="1200"/>
            <a:t>pants/ leggings/ are not allowed.</a:t>
          </a:r>
          <a:r>
            <a:rPr lang="en-US" sz="1400" kern="1200">
              <a:latin typeface="Calibri Light" panose="020F0302020204030204"/>
            </a:rPr>
            <a:t> </a:t>
          </a:r>
          <a:r>
            <a:rPr lang="en-US" sz="1400" kern="1200"/>
            <a:t> Not even during dress down days. Dress code violations earn detentions</a:t>
          </a:r>
        </a:p>
      </dsp:txBody>
      <dsp:txXfrm>
        <a:off x="16392" y="5387497"/>
        <a:ext cx="11183856" cy="303006"/>
      </dsp:txXfrm>
    </dsp:sp>
    <dsp:sp modelId="{C9BD223A-95CC-48D1-9E03-C0845243DD72}">
      <dsp:nvSpPr>
        <dsp:cNvPr id="0" name=""/>
        <dsp:cNvSpPr/>
      </dsp:nvSpPr>
      <dsp:spPr>
        <a:xfrm>
          <a:off x="0" y="574721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You are not to go to the Deans’ office during class to argue a detention. You will be turned away.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5763607"/>
        <a:ext cx="11183856" cy="303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7CD70-AFB9-4AA3-A3CA-8448CE59708A}">
      <dsp:nvSpPr>
        <dsp:cNvPr id="0" name=""/>
        <dsp:cNvSpPr/>
      </dsp:nvSpPr>
      <dsp:spPr>
        <a:xfrm>
          <a:off x="1361425" y="3717"/>
          <a:ext cx="3722291" cy="22333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Discipline is applied with mutual respect in a firm, fair , reasonable and consistent manner.</a:t>
          </a:r>
        </a:p>
      </dsp:txBody>
      <dsp:txXfrm>
        <a:off x="1426838" y="69130"/>
        <a:ext cx="3591465" cy="2102549"/>
      </dsp:txXfrm>
    </dsp:sp>
    <dsp:sp modelId="{D1B626C8-3ABA-444E-AB8F-AF17EDA334AD}">
      <dsp:nvSpPr>
        <dsp:cNvPr id="0" name=""/>
        <dsp:cNvSpPr/>
      </dsp:nvSpPr>
      <dsp:spPr>
        <a:xfrm>
          <a:off x="5411278" y="658840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411278" y="843466"/>
        <a:ext cx="552388" cy="553876"/>
      </dsp:txXfrm>
    </dsp:sp>
    <dsp:sp modelId="{EA410F05-B776-4256-99FB-CDC7597A8D18}">
      <dsp:nvSpPr>
        <dsp:cNvPr id="0" name=""/>
        <dsp:cNvSpPr/>
      </dsp:nvSpPr>
      <dsp:spPr>
        <a:xfrm>
          <a:off x="6572633" y="3717"/>
          <a:ext cx="3722291" cy="22333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Preventive</a:t>
          </a:r>
          <a:r>
            <a:rPr lang="en-US" sz="2800" kern="1200"/>
            <a:t> Morning announcements, Teacher and School's Rules &amp; Expectations</a:t>
          </a:r>
        </a:p>
      </dsp:txBody>
      <dsp:txXfrm>
        <a:off x="6638046" y="69130"/>
        <a:ext cx="3591465" cy="2102549"/>
      </dsp:txXfrm>
    </dsp:sp>
    <dsp:sp modelId="{C9DB4FD1-7E33-4D80-84F5-94D738282FE0}">
      <dsp:nvSpPr>
        <dsp:cNvPr id="0" name=""/>
        <dsp:cNvSpPr/>
      </dsp:nvSpPr>
      <dsp:spPr>
        <a:xfrm rot="5400000">
          <a:off x="8039216" y="2497652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8156841" y="2564654"/>
        <a:ext cx="553876" cy="552388"/>
      </dsp:txXfrm>
    </dsp:sp>
    <dsp:sp modelId="{E4BC53BB-06C1-4F0B-BCD6-AC1D88D7DA7D}">
      <dsp:nvSpPr>
        <dsp:cNvPr id="0" name=""/>
        <dsp:cNvSpPr/>
      </dsp:nvSpPr>
      <dsp:spPr>
        <a:xfrm>
          <a:off x="6572633" y="3726008"/>
          <a:ext cx="3722291" cy="22333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Supportive</a:t>
          </a:r>
          <a:r>
            <a:rPr lang="en-US" sz="2800" kern="1200"/>
            <a:t> Warnings for students to get back on task. Email notification to parents</a:t>
          </a:r>
        </a:p>
      </dsp:txBody>
      <dsp:txXfrm>
        <a:off x="6638046" y="3791421"/>
        <a:ext cx="3591465" cy="2102549"/>
      </dsp:txXfrm>
    </dsp:sp>
    <dsp:sp modelId="{60712B51-B265-4808-85E3-7531BF92EE08}">
      <dsp:nvSpPr>
        <dsp:cNvPr id="0" name=""/>
        <dsp:cNvSpPr/>
      </dsp:nvSpPr>
      <dsp:spPr>
        <a:xfrm rot="10800000">
          <a:off x="5455946" y="4381132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10800000">
        <a:off x="5692683" y="4565758"/>
        <a:ext cx="552388" cy="553876"/>
      </dsp:txXfrm>
    </dsp:sp>
    <dsp:sp modelId="{A5864668-F092-4E44-8583-B666B033A682}">
      <dsp:nvSpPr>
        <dsp:cNvPr id="0" name=""/>
        <dsp:cNvSpPr/>
      </dsp:nvSpPr>
      <dsp:spPr>
        <a:xfrm>
          <a:off x="1361425" y="3726008"/>
          <a:ext cx="3722291" cy="22333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Corrective</a:t>
          </a:r>
          <a:r>
            <a:rPr lang="en-US" sz="2800" kern="1200"/>
            <a:t> Weekly Monday Detentions, Monthly Saturday Detentions</a:t>
          </a:r>
        </a:p>
      </dsp:txBody>
      <dsp:txXfrm>
        <a:off x="1426838" y="3791421"/>
        <a:ext cx="3591465" cy="21025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18078-F7F2-42EF-8C00-0900BADA315D}">
      <dsp:nvSpPr>
        <dsp:cNvPr id="0" name=""/>
        <dsp:cNvSpPr/>
      </dsp:nvSpPr>
      <dsp:spPr>
        <a:xfrm>
          <a:off x="0" y="42925"/>
          <a:ext cx="11216640" cy="393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Chorus- Highschool: Afterschool 4-5:30 Mondays in 268C</a:t>
          </a:r>
        </a:p>
      </dsp:txBody>
      <dsp:txXfrm>
        <a:off x="19191" y="62116"/>
        <a:ext cx="11178258" cy="354738"/>
      </dsp:txXfrm>
    </dsp:sp>
    <dsp:sp modelId="{95416508-DA4F-4BEA-90D6-1D31F2CDD69C}">
      <dsp:nvSpPr>
        <dsp:cNvPr id="0" name=""/>
        <dsp:cNvSpPr/>
      </dsp:nvSpPr>
      <dsp:spPr>
        <a:xfrm>
          <a:off x="0" y="482125"/>
          <a:ext cx="11216640" cy="393120"/>
        </a:xfrm>
        <a:prstGeom prst="roundRect">
          <a:avLst/>
        </a:prstGeom>
        <a:solidFill>
          <a:schemeClr val="accent5">
            <a:hueOff val="-934781"/>
            <a:satOff val="-64"/>
            <a:lumOff val="1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Guitar Club- Mondays, afterschool from 4-5pm in 169C</a:t>
          </a:r>
        </a:p>
      </dsp:txBody>
      <dsp:txXfrm>
        <a:off x="19191" y="501316"/>
        <a:ext cx="11178258" cy="354738"/>
      </dsp:txXfrm>
    </dsp:sp>
    <dsp:sp modelId="{11FC1A30-C5D1-4047-83C7-31809B6B0806}">
      <dsp:nvSpPr>
        <dsp:cNvPr id="0" name=""/>
        <dsp:cNvSpPr/>
      </dsp:nvSpPr>
      <dsp:spPr>
        <a:xfrm>
          <a:off x="0" y="921325"/>
          <a:ext cx="11216640" cy="393120"/>
        </a:xfrm>
        <a:prstGeom prst="roundRect">
          <a:avLst/>
        </a:prstGeom>
        <a:solidFill>
          <a:schemeClr val="accent5">
            <a:hueOff val="-1869562"/>
            <a:satOff val="-127"/>
            <a:lumOff val="3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D&amp;D Club- Mondays, afterschool, in 175C, from 3:50-5:15</a:t>
          </a:r>
        </a:p>
      </dsp:txBody>
      <dsp:txXfrm>
        <a:off x="19191" y="940516"/>
        <a:ext cx="11178258" cy="354738"/>
      </dsp:txXfrm>
    </dsp:sp>
    <dsp:sp modelId="{646AAB8E-9994-480E-B27B-433F66D405FA}">
      <dsp:nvSpPr>
        <dsp:cNvPr id="0" name=""/>
        <dsp:cNvSpPr/>
      </dsp:nvSpPr>
      <dsp:spPr>
        <a:xfrm>
          <a:off x="0" y="1360525"/>
          <a:ext cx="11216640" cy="393120"/>
        </a:xfrm>
        <a:prstGeom prst="roundRect">
          <a:avLst/>
        </a:prstGeom>
        <a:solidFill>
          <a:schemeClr val="accent5">
            <a:hueOff val="-2804342"/>
            <a:satOff val="-191"/>
            <a:lumOff val="4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Movie Club- Mondays, at lunch in 234A</a:t>
          </a:r>
        </a:p>
      </dsp:txBody>
      <dsp:txXfrm>
        <a:off x="19191" y="1379716"/>
        <a:ext cx="11178258" cy="354738"/>
      </dsp:txXfrm>
    </dsp:sp>
    <dsp:sp modelId="{BD7E247A-8BE9-491F-9BA7-0B3710689990}">
      <dsp:nvSpPr>
        <dsp:cNvPr id="0" name=""/>
        <dsp:cNvSpPr/>
      </dsp:nvSpPr>
      <dsp:spPr>
        <a:xfrm>
          <a:off x="0" y="1799725"/>
          <a:ext cx="11216640" cy="393120"/>
        </a:xfrm>
        <a:prstGeom prst="roundRect">
          <a:avLst/>
        </a:prstGeom>
        <a:solidFill>
          <a:schemeClr val="accent5">
            <a:hueOff val="-3739123"/>
            <a:satOff val="-254"/>
            <a:lumOff val="6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Boxing Club- Outside on the turf afterschool, on Mondays, Wednesdays, and Fridays</a:t>
          </a:r>
        </a:p>
      </dsp:txBody>
      <dsp:txXfrm>
        <a:off x="19191" y="1818916"/>
        <a:ext cx="11178258" cy="354738"/>
      </dsp:txXfrm>
    </dsp:sp>
    <dsp:sp modelId="{03318A87-180C-4696-9424-168FA0F93DB8}">
      <dsp:nvSpPr>
        <dsp:cNvPr id="0" name=""/>
        <dsp:cNvSpPr/>
      </dsp:nvSpPr>
      <dsp:spPr>
        <a:xfrm>
          <a:off x="0" y="2238925"/>
          <a:ext cx="11216640" cy="393120"/>
        </a:xfrm>
        <a:prstGeom prst="roundRect">
          <a:avLst/>
        </a:prstGeom>
        <a:solidFill>
          <a:schemeClr val="accent5">
            <a:hueOff val="-4673904"/>
            <a:satOff val="-318"/>
            <a:lumOff val="7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Florida Future Educators of America (FFEA)- Tuesdays at lunch in 164C</a:t>
          </a:r>
        </a:p>
      </dsp:txBody>
      <dsp:txXfrm>
        <a:off x="19191" y="2258116"/>
        <a:ext cx="11178258" cy="354738"/>
      </dsp:txXfrm>
    </dsp:sp>
    <dsp:sp modelId="{F9C816A2-84A3-4342-9275-B954A71F04B9}">
      <dsp:nvSpPr>
        <dsp:cNvPr id="0" name=""/>
        <dsp:cNvSpPr/>
      </dsp:nvSpPr>
      <dsp:spPr>
        <a:xfrm>
          <a:off x="0" y="2678125"/>
          <a:ext cx="11216640" cy="393120"/>
        </a:xfrm>
        <a:prstGeom prst="roundRect">
          <a:avLst/>
        </a:prstGeom>
        <a:solidFill>
          <a:schemeClr val="accent5">
            <a:hueOff val="-5608684"/>
            <a:satOff val="-381"/>
            <a:lumOff val="9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Artists for a Cause- Tuesdays at lunch in 268C and 2</a:t>
          </a:r>
          <a:r>
            <a:rPr lang="en-US" sz="1600" kern="1200" baseline="30000"/>
            <a:t>nd</a:t>
          </a:r>
          <a:r>
            <a:rPr lang="en-US" sz="1600" kern="1200"/>
            <a:t> Wednesday of the month, afterschool in 268C</a:t>
          </a:r>
        </a:p>
      </dsp:txBody>
      <dsp:txXfrm>
        <a:off x="19191" y="2697316"/>
        <a:ext cx="11178258" cy="354738"/>
      </dsp:txXfrm>
    </dsp:sp>
    <dsp:sp modelId="{1E4F3F46-4323-42CF-8AE1-04BB13E1D65E}">
      <dsp:nvSpPr>
        <dsp:cNvPr id="0" name=""/>
        <dsp:cNvSpPr/>
      </dsp:nvSpPr>
      <dsp:spPr>
        <a:xfrm>
          <a:off x="0" y="3117325"/>
          <a:ext cx="11216640" cy="393120"/>
        </a:xfrm>
        <a:prstGeom prst="roundRect">
          <a:avLst/>
        </a:prstGeom>
        <a:solidFill>
          <a:schemeClr val="accent5">
            <a:hueOff val="-6543466"/>
            <a:satOff val="-445"/>
            <a:lumOff val="10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Community Service Club- Wednesdays at lunch in 232A</a:t>
          </a:r>
        </a:p>
      </dsp:txBody>
      <dsp:txXfrm>
        <a:off x="19191" y="3136516"/>
        <a:ext cx="11178258" cy="354738"/>
      </dsp:txXfrm>
    </dsp:sp>
    <dsp:sp modelId="{E6CDEB33-067C-4735-8042-C392BFDE8961}">
      <dsp:nvSpPr>
        <dsp:cNvPr id="0" name=""/>
        <dsp:cNvSpPr/>
      </dsp:nvSpPr>
      <dsp:spPr>
        <a:xfrm>
          <a:off x="0" y="3556525"/>
          <a:ext cx="11216640" cy="393120"/>
        </a:xfrm>
        <a:prstGeom prst="roundRect">
          <a:avLst/>
        </a:prstGeom>
        <a:solidFill>
          <a:schemeClr val="accent5">
            <a:hueOff val="-7478246"/>
            <a:satOff val="-508"/>
            <a:lumOff val="1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Student Government Association (SGA) - Wednesdays, Afterschool in 226A</a:t>
          </a:r>
        </a:p>
      </dsp:txBody>
      <dsp:txXfrm>
        <a:off x="19191" y="3575716"/>
        <a:ext cx="11178258" cy="354738"/>
      </dsp:txXfrm>
    </dsp:sp>
    <dsp:sp modelId="{9B09B7D9-0C69-4D10-9125-A84873B31BAB}">
      <dsp:nvSpPr>
        <dsp:cNvPr id="0" name=""/>
        <dsp:cNvSpPr/>
      </dsp:nvSpPr>
      <dsp:spPr>
        <a:xfrm>
          <a:off x="0" y="3995725"/>
          <a:ext cx="11216640" cy="393120"/>
        </a:xfrm>
        <a:prstGeom prst="roundRect">
          <a:avLst/>
        </a:prstGeom>
        <a:solidFill>
          <a:schemeClr val="accent5">
            <a:hueOff val="-8413027"/>
            <a:satOff val="-572"/>
            <a:lumOff val="13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Chess Club- Fridays at lunch in 234A</a:t>
          </a:r>
        </a:p>
      </dsp:txBody>
      <dsp:txXfrm>
        <a:off x="19191" y="4014916"/>
        <a:ext cx="11178258" cy="354738"/>
      </dsp:txXfrm>
    </dsp:sp>
    <dsp:sp modelId="{3896EE28-3ADB-412B-ACDB-E87EC112A046}">
      <dsp:nvSpPr>
        <dsp:cNvPr id="0" name=""/>
        <dsp:cNvSpPr/>
      </dsp:nvSpPr>
      <dsp:spPr>
        <a:xfrm>
          <a:off x="0" y="4434925"/>
          <a:ext cx="11216640" cy="393120"/>
        </a:xfrm>
        <a:prstGeom prst="roundRect">
          <a:avLst/>
        </a:prstGeom>
        <a:solidFill>
          <a:schemeClr val="accent5">
            <a:hueOff val="-9347808"/>
            <a:satOff val="-635"/>
            <a:lumOff val="15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Chorus- Middle School: Afterschool 4-5:30 Thursdays in 265C</a:t>
          </a:r>
        </a:p>
      </dsp:txBody>
      <dsp:txXfrm>
        <a:off x="19191" y="4454116"/>
        <a:ext cx="11178258" cy="354738"/>
      </dsp:txXfrm>
    </dsp:sp>
    <dsp:sp modelId="{2B8DC0A2-1110-45E8-A47C-9C6D43BB9B28}">
      <dsp:nvSpPr>
        <dsp:cNvPr id="0" name=""/>
        <dsp:cNvSpPr/>
      </dsp:nvSpPr>
      <dsp:spPr>
        <a:xfrm>
          <a:off x="0" y="4874125"/>
          <a:ext cx="11216640" cy="393120"/>
        </a:xfrm>
        <a:prstGeom prst="roundRect">
          <a:avLst/>
        </a:prstGeom>
        <a:solidFill>
          <a:schemeClr val="accent5">
            <a:hueOff val="-10282588"/>
            <a:satOff val="-699"/>
            <a:lumOff val="16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Science Olympiad- Fridays at lunch in 247B</a:t>
          </a:r>
        </a:p>
      </dsp:txBody>
      <dsp:txXfrm>
        <a:off x="19191" y="4893316"/>
        <a:ext cx="11178258" cy="354738"/>
      </dsp:txXfrm>
    </dsp:sp>
    <dsp:sp modelId="{70EDFB2D-6954-477F-8F99-463075770939}">
      <dsp:nvSpPr>
        <dsp:cNvPr id="0" name=""/>
        <dsp:cNvSpPr/>
      </dsp:nvSpPr>
      <dsp:spPr>
        <a:xfrm>
          <a:off x="0" y="5313325"/>
          <a:ext cx="11216640" cy="393120"/>
        </a:xfrm>
        <a:prstGeom prst="roundRect">
          <a:avLst/>
        </a:prstGeom>
        <a:solidFill>
          <a:schemeClr val="accent5">
            <a:hueOff val="-11217369"/>
            <a:satOff val="-762"/>
            <a:lumOff val="18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First Priority- Wednesdays, at lunch, in 263C</a:t>
          </a:r>
        </a:p>
      </dsp:txBody>
      <dsp:txXfrm>
        <a:off x="19191" y="5332516"/>
        <a:ext cx="11178258" cy="354738"/>
      </dsp:txXfrm>
    </dsp:sp>
    <dsp:sp modelId="{F0C87418-1F37-4BF1-9713-38781C8236B9}">
      <dsp:nvSpPr>
        <dsp:cNvPr id="0" name=""/>
        <dsp:cNvSpPr/>
      </dsp:nvSpPr>
      <dsp:spPr>
        <a:xfrm>
          <a:off x="0" y="5752525"/>
          <a:ext cx="11216640" cy="39312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GSA- Fridays, at lunch, in 169C</a:t>
          </a:r>
        </a:p>
      </dsp:txBody>
      <dsp:txXfrm>
        <a:off x="19191" y="5771716"/>
        <a:ext cx="11178258" cy="354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6" y="1246293"/>
            <a:ext cx="8401837" cy="5280946"/>
          </a:xfrm>
        </p:spPr>
        <p:txBody>
          <a:bodyPr anchor="b">
            <a:normAutofit/>
          </a:bodyPr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750109"/>
            <a:ext cx="7233388" cy="149113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2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859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5039" y="2958958"/>
            <a:ext cx="5301466" cy="5656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1625" y="2958958"/>
            <a:ext cx="5301466" cy="5656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33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813448"/>
            <a:ext cx="11137318" cy="1988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1255" y="2820612"/>
            <a:ext cx="5340917" cy="1158239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133" b="0" cap="all" spc="149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6734" y="4002075"/>
            <a:ext cx="5340917" cy="4613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5873" y="2820612"/>
            <a:ext cx="5367220" cy="1158239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133" b="0" cap="all" spc="149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5873" y="4002075"/>
            <a:ext cx="5367220" cy="4613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584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10" y="1273516"/>
            <a:ext cx="10814348" cy="2606007"/>
          </a:xfrm>
        </p:spPr>
        <p:txBody>
          <a:bodyPr anchor="t">
            <a:normAutofit/>
          </a:bodyPr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936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1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5" y="1417882"/>
            <a:ext cx="3249504" cy="2104250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560" cap="all" spc="427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516" y="1246294"/>
            <a:ext cx="6142117" cy="7369385"/>
          </a:xfrm>
        </p:spPr>
        <p:txBody>
          <a:bodyPr>
            <a:normAutofit/>
          </a:bodyPr>
          <a:lstStyle>
            <a:lvl1pPr>
              <a:defRPr sz="3840"/>
            </a:lvl1pPr>
            <a:lvl2pPr>
              <a:defRPr sz="3413"/>
            </a:lvl2pPr>
            <a:lvl3pPr>
              <a:defRPr sz="2987"/>
            </a:lvl3pPr>
            <a:lvl4pPr>
              <a:defRPr sz="2560"/>
            </a:lvl4pPr>
            <a:lvl5pPr>
              <a:defRPr sz="256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5" y="3791850"/>
            <a:ext cx="3249503" cy="4543868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917440" y="1278563"/>
            <a:ext cx="0" cy="73085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529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5" y="1407025"/>
            <a:ext cx="3249503" cy="2115108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560" cap="all" spc="32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89604" y="1246294"/>
            <a:ext cx="6339836" cy="7369385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5" y="3791848"/>
            <a:ext cx="3249503" cy="4543868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917440" y="1278563"/>
            <a:ext cx="0" cy="73085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6111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717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1246293"/>
            <a:ext cx="2804160" cy="7369388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1246293"/>
            <a:ext cx="8249920" cy="7369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42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7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589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461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651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159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917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94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246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851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212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2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041"/>
            <a:ext cx="13004800" cy="9765642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538" y="3419782"/>
            <a:ext cx="8284732" cy="2341407"/>
          </a:xfrm>
        </p:spPr>
        <p:txBody>
          <a:bodyPr anchor="b">
            <a:noAutofit/>
          </a:bodyPr>
          <a:lstStyle>
            <a:lvl1pPr algn="r">
              <a:defRPr sz="576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538" y="5761185"/>
            <a:ext cx="8284732" cy="156003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140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847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1" y="3841234"/>
            <a:ext cx="9169779" cy="2597804"/>
          </a:xfrm>
        </p:spPr>
        <p:txBody>
          <a:bodyPr anchor="b"/>
          <a:lstStyle>
            <a:lvl1pPr algn="l">
              <a:defRPr sz="42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1" y="6439037"/>
            <a:ext cx="9169779" cy="1223680"/>
          </a:xfrm>
        </p:spPr>
        <p:txBody>
          <a:bodyPr anchor="t"/>
          <a:lstStyle>
            <a:lvl1pPr marL="0" indent="0" algn="l"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529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2490" y="3072838"/>
            <a:ext cx="4462971" cy="5519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9301" y="3072838"/>
            <a:ext cx="4462970" cy="55193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30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795" y="3073398"/>
            <a:ext cx="4464665" cy="819573"/>
          </a:xfrm>
        </p:spPr>
        <p:txBody>
          <a:bodyPr anchor="b">
            <a:noAutofit/>
          </a:bodyPr>
          <a:lstStyle>
            <a:lvl1pPr marL="0" indent="0">
              <a:buNone/>
              <a:defRPr sz="2560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795" y="3892971"/>
            <a:ext cx="4464665" cy="46991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7609" y="3073398"/>
            <a:ext cx="4464659" cy="819573"/>
          </a:xfrm>
        </p:spPr>
        <p:txBody>
          <a:bodyPr anchor="b">
            <a:noAutofit/>
          </a:bodyPr>
          <a:lstStyle>
            <a:lvl1pPr marL="0" indent="0">
              <a:buNone/>
              <a:defRPr sz="2560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7610" y="3892971"/>
            <a:ext cx="4464658" cy="46991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585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866987"/>
            <a:ext cx="9169779" cy="187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436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249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2131348"/>
            <a:ext cx="4111497" cy="1818263"/>
          </a:xfrm>
        </p:spPr>
        <p:txBody>
          <a:bodyPr anchor="b">
            <a:normAutofit/>
          </a:bodyPr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7825" y="732337"/>
            <a:ext cx="4814444" cy="78598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9" y="3949610"/>
            <a:ext cx="4111497" cy="3675661"/>
          </a:xfrm>
        </p:spPr>
        <p:txBody>
          <a:bodyPr>
            <a:normAutofit/>
          </a:bodyPr>
          <a:lstStyle>
            <a:lvl1pPr marL="0" indent="0">
              <a:buNone/>
              <a:defRPr sz="1493"/>
            </a:lvl1pPr>
            <a:lvl2pPr marL="487549" indent="0">
              <a:buNone/>
              <a:defRPr sz="1493"/>
            </a:lvl2pPr>
            <a:lvl3pPr marL="975098" indent="0">
              <a:buNone/>
              <a:defRPr sz="1280"/>
            </a:lvl3pPr>
            <a:lvl4pPr marL="1462647" indent="0">
              <a:buNone/>
              <a:defRPr sz="1067"/>
            </a:lvl4pPr>
            <a:lvl5pPr marL="1950195" indent="0">
              <a:buNone/>
              <a:defRPr sz="1067"/>
            </a:lvl5pPr>
            <a:lvl6pPr marL="2437744" indent="0">
              <a:buNone/>
              <a:defRPr sz="1067"/>
            </a:lvl6pPr>
            <a:lvl7pPr marL="2925294" indent="0">
              <a:buNone/>
              <a:defRPr sz="1067"/>
            </a:lvl7pPr>
            <a:lvl8pPr marL="3412843" indent="0">
              <a:buNone/>
              <a:defRPr sz="1067"/>
            </a:lvl8pPr>
            <a:lvl9pPr marL="390039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868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6827520"/>
            <a:ext cx="9169778" cy="806027"/>
          </a:xfrm>
        </p:spPr>
        <p:txBody>
          <a:bodyPr anchor="b">
            <a:normAutofit/>
          </a:bodyPr>
          <a:lstStyle>
            <a:lvl1pPr algn="l">
              <a:defRPr sz="256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2490" y="866986"/>
            <a:ext cx="9169779" cy="5469466"/>
          </a:xfrm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90" y="7633547"/>
            <a:ext cx="9169778" cy="958612"/>
          </a:xfrm>
        </p:spPr>
        <p:txBody>
          <a:bodyPr>
            <a:normAutofit/>
          </a:bodyPr>
          <a:lstStyle>
            <a:lvl1pPr marL="0" indent="0">
              <a:buNone/>
              <a:defRPr sz="1280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587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1" y="866986"/>
            <a:ext cx="9169779" cy="4840676"/>
          </a:xfrm>
        </p:spPr>
        <p:txBody>
          <a:bodyPr anchor="ctr">
            <a:normAutofit/>
          </a:bodyPr>
          <a:lstStyle>
            <a:lvl1pPr algn="l">
              <a:defRPr sz="469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1" y="6357902"/>
            <a:ext cx="9169779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42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423" y="866987"/>
            <a:ext cx="8633743" cy="4298809"/>
          </a:xfrm>
        </p:spPr>
        <p:txBody>
          <a:bodyPr anchor="ctr">
            <a:normAutofit/>
          </a:bodyPr>
          <a:lstStyle>
            <a:lvl1pPr algn="l">
              <a:defRPr sz="469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57215" y="5165795"/>
            <a:ext cx="7706159" cy="54186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0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1" y="6357902"/>
            <a:ext cx="9169779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77995" y="1124093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85878" y="4105324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493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5339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1" y="2747716"/>
            <a:ext cx="9169779" cy="3691321"/>
          </a:xfrm>
        </p:spPr>
        <p:txBody>
          <a:bodyPr anchor="b">
            <a:normAutofit/>
          </a:bodyPr>
          <a:lstStyle>
            <a:lvl1pPr algn="l">
              <a:defRPr sz="469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1" y="6439037"/>
            <a:ext cx="9169779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335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423" y="866987"/>
            <a:ext cx="8633743" cy="4298809"/>
          </a:xfrm>
        </p:spPr>
        <p:txBody>
          <a:bodyPr anchor="ctr">
            <a:normAutofit/>
          </a:bodyPr>
          <a:lstStyle>
            <a:lvl1pPr algn="l">
              <a:defRPr sz="469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2488" y="5707662"/>
            <a:ext cx="9169780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1" y="6439037"/>
            <a:ext cx="9169779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77995" y="1124093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85878" y="4105324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82079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19" y="866987"/>
            <a:ext cx="9160750" cy="4298809"/>
          </a:xfrm>
        </p:spPr>
        <p:txBody>
          <a:bodyPr anchor="ctr">
            <a:normAutofit/>
          </a:bodyPr>
          <a:lstStyle>
            <a:lvl1pPr algn="l">
              <a:defRPr sz="469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2488" y="5707662"/>
            <a:ext cx="9169780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560">
                <a:solidFill>
                  <a:schemeClr val="accent1"/>
                </a:solidFill>
              </a:defRPr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1" y="6439037"/>
            <a:ext cx="9169779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511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375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98852" y="866986"/>
            <a:ext cx="1391726" cy="7468730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2491" y="866987"/>
            <a:ext cx="7530827" cy="7468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569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559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413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783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37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412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346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88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121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010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49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22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889" y="1596250"/>
            <a:ext cx="7761849" cy="4809099"/>
          </a:xfrm>
        </p:spPr>
        <p:txBody>
          <a:bodyPr anchor="b">
            <a:normAutofit/>
          </a:bodyPr>
          <a:lstStyle>
            <a:lvl1pPr algn="l">
              <a:defRPr sz="5120" cap="none"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887" y="6560629"/>
            <a:ext cx="7761849" cy="1680616"/>
          </a:xfrm>
        </p:spPr>
        <p:txBody>
          <a:bodyPr>
            <a:normAutofit/>
          </a:bodyPr>
          <a:lstStyle>
            <a:lvl1pPr marL="0" indent="0" algn="l">
              <a:buNone/>
              <a:defRPr sz="1920" cap="all" spc="320" baseline="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584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8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1/21/2025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1/21/2025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11" y="1246296"/>
            <a:ext cx="11123029" cy="15446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409" y="2938288"/>
            <a:ext cx="11123030" cy="5551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75027" y="9040143"/>
            <a:ext cx="3585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998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 cap="none" spc="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1761" y="9040143"/>
            <a:ext cx="65884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1015998" y="8892760"/>
            <a:ext cx="1101344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3440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02" r:id="rId1"/>
    <p:sldLayoutId id="2147498403" r:id="rId2"/>
    <p:sldLayoutId id="2147498404" r:id="rId3"/>
    <p:sldLayoutId id="2147498405" r:id="rId4"/>
    <p:sldLayoutId id="2147498406" r:id="rId5"/>
    <p:sldLayoutId id="2147498407" r:id="rId6"/>
    <p:sldLayoutId id="2147498408" r:id="rId7"/>
    <p:sldLayoutId id="2147498409" r:id="rId8"/>
    <p:sldLayoutId id="2147498410" r:id="rId9"/>
    <p:sldLayoutId id="2147498411" r:id="rId10"/>
    <p:sldLayoutId id="2147498412" r:id="rId11"/>
  </p:sldLayoutIdLst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469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SzPct val="70000"/>
        <a:buFont typeface="Arial" panose="020B0604020202020204" pitchFamily="34" charset="0"/>
        <a:buChar char="•"/>
        <a:defRPr sz="2133" kern="1200">
          <a:solidFill>
            <a:schemeClr val="tx2"/>
          </a:solidFill>
          <a:latin typeface="+mn-lt"/>
          <a:ea typeface="+mn-ea"/>
          <a:cs typeface="+mn-cs"/>
        </a:defRPr>
      </a:lvl1pPr>
      <a:lvl2pPr marL="292617" indent="0" algn="l" defTabSz="975390" rtl="0" eaLnBrk="1" latinLnBrk="0" hangingPunct="1">
        <a:lnSpc>
          <a:spcPct val="120000"/>
        </a:lnSpc>
        <a:spcBef>
          <a:spcPts val="533"/>
        </a:spcBef>
        <a:buSzPct val="70000"/>
        <a:buFontTx/>
        <a:buNone/>
        <a:defRPr sz="192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36465" indent="-243848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Char char="•"/>
        <a:defRPr sz="1920" kern="1200">
          <a:solidFill>
            <a:schemeClr val="tx2"/>
          </a:solidFill>
          <a:latin typeface="+mn-lt"/>
          <a:ea typeface="+mn-ea"/>
          <a:cs typeface="+mn-cs"/>
        </a:defRPr>
      </a:lvl3pPr>
      <a:lvl4pPr marL="585234" indent="0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None/>
        <a:defRPr sz="1707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77851" indent="-243848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Char char="•"/>
        <a:defRPr sz="1707" kern="1200">
          <a:solidFill>
            <a:schemeClr val="tx2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7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38" r:id="rId1"/>
    <p:sldLayoutId id="2147498439" r:id="rId2"/>
    <p:sldLayoutId id="2147498440" r:id="rId3"/>
    <p:sldLayoutId id="2147498441" r:id="rId4"/>
    <p:sldLayoutId id="2147498442" r:id="rId5"/>
    <p:sldLayoutId id="2147498443" r:id="rId6"/>
    <p:sldLayoutId id="2147498444" r:id="rId7"/>
    <p:sldLayoutId id="2147498445" r:id="rId8"/>
    <p:sldLayoutId id="2147498446" r:id="rId9"/>
    <p:sldLayoutId id="2147498447" r:id="rId10"/>
    <p:sldLayoutId id="2147498448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041"/>
            <a:ext cx="13004800" cy="9765642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2490" y="866987"/>
            <a:ext cx="9169779" cy="1878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3072838"/>
            <a:ext cx="9169779" cy="551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5476" y="8592160"/>
            <a:ext cx="97273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D2BC3-EDB0-4489-B491-907CEB03430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2489" y="8592160"/>
            <a:ext cx="6717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374" y="8592160"/>
            <a:ext cx="72889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accent1"/>
                </a:solidFill>
              </a:defRPr>
            </a:lvl1pPr>
          </a:lstStyle>
          <a:p>
            <a:fld id="{C6105EEE-9B9E-46F0-BFE6-EA9B2413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50" r:id="rId1"/>
    <p:sldLayoutId id="2147498451" r:id="rId2"/>
    <p:sldLayoutId id="2147498452" r:id="rId3"/>
    <p:sldLayoutId id="2147498453" r:id="rId4"/>
    <p:sldLayoutId id="2147498454" r:id="rId5"/>
    <p:sldLayoutId id="2147498455" r:id="rId6"/>
    <p:sldLayoutId id="2147498456" r:id="rId7"/>
    <p:sldLayoutId id="2147498457" r:id="rId8"/>
    <p:sldLayoutId id="2147498458" r:id="rId9"/>
    <p:sldLayoutId id="2147498459" r:id="rId10"/>
    <p:sldLayoutId id="2147498460" r:id="rId11"/>
    <p:sldLayoutId id="2147498461" r:id="rId12"/>
    <p:sldLayoutId id="2147498462" r:id="rId13"/>
    <p:sldLayoutId id="2147498463" r:id="rId14"/>
    <p:sldLayoutId id="2147498464" r:id="rId15"/>
    <p:sldLayoutId id="2147498465" r:id="rId16"/>
  </p:sldLayoutIdLst>
  <p:txStyles>
    <p:titleStyle>
      <a:lvl1pPr algn="l" defTabSz="487695" rtl="0" eaLnBrk="1" latinLnBrk="0" hangingPunct="1">
        <a:spcBef>
          <a:spcPct val="0"/>
        </a:spcBef>
        <a:buNone/>
        <a:defRPr sz="384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71" indent="-365771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92505" indent="-304810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19238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9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06933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94629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82324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170019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714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45410" indent="-243848" algn="l" defTabSz="487695" rtl="0" eaLnBrk="1" latinLnBrk="0" hangingPunct="1">
        <a:spcBef>
          <a:spcPts val="10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4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67" r:id="rId1"/>
    <p:sldLayoutId id="2147498468" r:id="rId2"/>
    <p:sldLayoutId id="2147498469" r:id="rId3"/>
    <p:sldLayoutId id="2147498470" r:id="rId4"/>
    <p:sldLayoutId id="2147498471" r:id="rId5"/>
    <p:sldLayoutId id="2147498472" r:id="rId6"/>
    <p:sldLayoutId id="2147498473" r:id="rId7"/>
    <p:sldLayoutId id="2147498474" r:id="rId8"/>
    <p:sldLayoutId id="2147498475" r:id="rId9"/>
    <p:sldLayoutId id="2147498476" r:id="rId10"/>
    <p:sldLayoutId id="2147498477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fr.vikidia.org/wiki/Basketbal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0.xml"/><Relationship Id="rId5" Type="http://schemas.openxmlformats.org/officeDocument/2006/relationships/hyperlink" Target="mailto:Romanoski.Jason@somersetcareeracademy.org" TargetMode="Externa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mailto:devereux.elizabeth@somersetcollegeprep.org" TargetMode="External"/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028936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4050738" y="3412998"/>
            <a:ext cx="7141859" cy="511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Purchase in Front Office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Lanyard $3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ID $2  (Cash Only)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7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or drink 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3C7AB05-19D2-4FCD-8019-B11EC6435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798" cy="975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538250" y="3885695"/>
            <a:ext cx="8334279" cy="56289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163" y="736564"/>
            <a:ext cx="11852511" cy="8331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640" y="1205798"/>
            <a:ext cx="5769400" cy="1663410"/>
          </a:xfrm>
        </p:spPr>
        <p:txBody>
          <a:bodyPr anchor="b">
            <a:normAutofit/>
          </a:bodyPr>
          <a:lstStyle/>
          <a:p>
            <a:r>
              <a:rPr lang="en-US" sz="5000" i="1" u="sng"/>
              <a:t>NEW</a:t>
            </a:r>
            <a:r>
              <a:rPr lang="en-US" sz="5000" i="1"/>
              <a:t> </a:t>
            </a:r>
            <a:r>
              <a:rPr lang="en-US" sz="5000"/>
              <a:t> Lunch Detention Procedure</a:t>
            </a:r>
            <a:endParaRPr lang="en-US" sz="5000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79" r="-4" b="-4"/>
          <a:stretch/>
        </p:blipFill>
        <p:spPr>
          <a:xfrm>
            <a:off x="975361" y="1101205"/>
            <a:ext cx="2253081" cy="2848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75" r="14394" b="-3"/>
          <a:stretch/>
        </p:blipFill>
        <p:spPr>
          <a:xfrm>
            <a:off x="3404007" y="1101206"/>
            <a:ext cx="2253082" cy="284805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4486" y="3112601"/>
            <a:ext cx="5377093" cy="390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19" r="9921" b="-1"/>
          <a:stretch/>
        </p:blipFill>
        <p:spPr>
          <a:xfrm>
            <a:off x="975361" y="4197003"/>
            <a:ext cx="4681728" cy="45585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038" y="3567082"/>
            <a:ext cx="5769400" cy="5166212"/>
          </a:xfrm>
        </p:spPr>
        <p:txBody>
          <a:bodyPr anchor="ctr">
            <a:normAutofit/>
          </a:bodyPr>
          <a:lstStyle/>
          <a:p>
            <a:r>
              <a:rPr lang="en-US" sz="2500"/>
              <a:t>Lunch detention will be the entire week Monday to Friday</a:t>
            </a:r>
          </a:p>
          <a:p>
            <a:r>
              <a:rPr lang="en-US" sz="2500"/>
              <a:t> Each day at 12:20 students need to report to the cafeteria</a:t>
            </a:r>
          </a:p>
          <a:p>
            <a:r>
              <a:rPr lang="en-US" sz="2500"/>
              <a:t>Initial the sign in sheet for the day </a:t>
            </a:r>
          </a:p>
          <a:p>
            <a:r>
              <a:rPr lang="en-US" sz="2500"/>
              <a:t>Retrieve 1 glove and 1 bag from table inside cafeteria</a:t>
            </a:r>
          </a:p>
          <a:p>
            <a:r>
              <a:rPr lang="en-US" sz="2500"/>
              <a:t>Assist with picking up trash and trays left  behind by students around campus</a:t>
            </a:r>
          </a:p>
          <a:p>
            <a:r>
              <a:rPr lang="en-US" sz="2500"/>
              <a:t>Cameras will be reviewed to ensure Detention was served.</a:t>
            </a:r>
          </a:p>
        </p:txBody>
      </p:sp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45EB0CF-FA55-C3A5-E013-46F4FA2E0FCA}"/>
              </a:ext>
            </a:extLst>
          </p:cNvPr>
          <p:cNvGrpSpPr/>
          <p:nvPr/>
        </p:nvGrpSpPr>
        <p:grpSpPr>
          <a:xfrm>
            <a:off x="279432" y="583151"/>
            <a:ext cx="12072452" cy="8519163"/>
            <a:chOff x="196475" y="410028"/>
            <a:chExt cx="8488443" cy="5990036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4967C8AB-EA88-663B-018B-86DBD396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030" y="3492408"/>
              <a:ext cx="2296571" cy="2243524"/>
            </a:xfrm>
            <a:prstGeom prst="rect">
              <a:avLst/>
            </a:prstGeom>
          </p:spPr>
        </p:pic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A18C9639-F350-3591-F0C5-D05D3AA18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222" y="511433"/>
              <a:ext cx="2260706" cy="2169424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56D507DF-187E-6189-687F-585BC0586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7681" y="547038"/>
              <a:ext cx="2227237" cy="2151170"/>
            </a:xfrm>
            <a:prstGeom prst="rect">
              <a:avLst/>
            </a:prstGeom>
          </p:spPr>
        </p:pic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89FC538D-84D2-C72B-3415-2BA9C1122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80" y="3499729"/>
              <a:ext cx="2437181" cy="2184639"/>
            </a:xfrm>
            <a:prstGeom prst="rect">
              <a:avLst/>
            </a:prstGeom>
          </p:spPr>
        </p:pic>
        <p:pic>
          <p:nvPicPr>
            <p:cNvPr id="9" name="Picture 8" descr="A picture containing dark, sitting, computer, lit&#10;&#10;Description automatically generated">
              <a:extLst>
                <a:ext uri="{FF2B5EF4-FFF2-40B4-BE49-F238E27FC236}">
                  <a16:creationId xmlns:a16="http://schemas.microsoft.com/office/drawing/2014/main" id="{78E01548-768F-43FD-6D39-3CF82A477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50" y="410028"/>
              <a:ext cx="2132913" cy="22759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A6CF7D-E441-6BE8-2E9C-47FFAF44A911}"/>
                </a:ext>
              </a:extLst>
            </p:cNvPr>
            <p:cNvSpPr/>
            <p:nvPr/>
          </p:nvSpPr>
          <p:spPr>
            <a:xfrm>
              <a:off x="196475" y="5546480"/>
              <a:ext cx="1879610" cy="807823"/>
            </a:xfrm>
            <a:prstGeom prst="rect">
              <a:avLst/>
            </a:prstGeom>
            <a:noFill/>
          </p:spPr>
          <p:txBody>
            <a:bodyPr wrap="square" lIns="97536" tIns="48768" rIns="97536" bIns="48768">
              <a:spAutoFit/>
            </a:bodyPr>
            <a:lstStyle/>
            <a:p>
              <a:pPr algn="ctr" defTabSz="1300460"/>
              <a:r>
                <a:rPr lang="en-US" sz="3413" b="1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Baskerville Old Face" panose="02020602080505020303" pitchFamily="18" charset="0"/>
                  <a:ea typeface="+mn-ea"/>
                  <a:cs typeface="+mn-cs"/>
                </a:rPr>
                <a:t>House Points 2024-2025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99B263-6A95-63A9-0F83-1D79F3F0801B}"/>
                </a:ext>
              </a:extLst>
            </p:cNvPr>
            <p:cNvSpPr txBox="1"/>
            <p:nvPr/>
          </p:nvSpPr>
          <p:spPr>
            <a:xfrm>
              <a:off x="1533624" y="2923824"/>
              <a:ext cx="1038126" cy="4957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00460"/>
              <a:r>
                <a:rPr lang="en-US" sz="3982" b="1" kern="1200" dirty="0">
                  <a:latin typeface="Lucida Calligraphy" panose="03010101010101010101" pitchFamily="66" charset="0"/>
                  <a:ea typeface="+mn-ea"/>
                  <a:cs typeface="+mn-cs"/>
                </a:rPr>
                <a:t>1938</a:t>
              </a:r>
              <a:r>
                <a:rPr lang="en-US" sz="256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6231B8-EF5D-4632-7A93-D63BBF25D12C}"/>
                </a:ext>
              </a:extLst>
            </p:cNvPr>
            <p:cNvSpPr txBox="1"/>
            <p:nvPr/>
          </p:nvSpPr>
          <p:spPr>
            <a:xfrm>
              <a:off x="4010685" y="2949717"/>
              <a:ext cx="1292819" cy="4957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00460"/>
              <a:r>
                <a:rPr lang="en-US" sz="3982" b="1" kern="1200" dirty="0">
                  <a:latin typeface="Lucida Calligraphy" panose="03010101010101010101" pitchFamily="66" charset="0"/>
                  <a:ea typeface="+mn-ea"/>
                  <a:cs typeface="+mn-cs"/>
                </a:rPr>
                <a:t>2029</a:t>
              </a:r>
              <a:r>
                <a:rPr lang="en-US" sz="3982" kern="1200" dirty="0">
                  <a:solidFill>
                    <a:prstClr val="black"/>
                  </a:solidFill>
                  <a:latin typeface="Lucida Calligraphy" panose="03010101010101010101" pitchFamily="66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C72C02-0254-D23B-6C73-46DA2E072B25}"/>
                </a:ext>
              </a:extLst>
            </p:cNvPr>
            <p:cNvSpPr txBox="1"/>
            <p:nvPr/>
          </p:nvSpPr>
          <p:spPr>
            <a:xfrm>
              <a:off x="6698524" y="2910642"/>
              <a:ext cx="1292819" cy="4957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00460"/>
              <a:r>
                <a:rPr lang="en-US" sz="3982" b="1" kern="1200" dirty="0">
                  <a:latin typeface="Lucida Calligraphy" panose="03010101010101010101" pitchFamily="66" charset="0"/>
                  <a:ea typeface="+mn-ea"/>
                  <a:cs typeface="+mn-cs"/>
                </a:rPr>
                <a:t>1867</a:t>
              </a:r>
              <a:r>
                <a:rPr lang="en-US" sz="256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08FBCA-A90B-76E8-77B4-4F0851C03463}"/>
                </a:ext>
              </a:extLst>
            </p:cNvPr>
            <p:cNvSpPr txBox="1"/>
            <p:nvPr/>
          </p:nvSpPr>
          <p:spPr>
            <a:xfrm>
              <a:off x="2761307" y="5904270"/>
              <a:ext cx="1249378" cy="4957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00460"/>
              <a:r>
                <a:rPr lang="en-US" sz="3982" b="1" kern="1200" dirty="0">
                  <a:latin typeface="Lucida Calligraphy" panose="03010101010101010101" pitchFamily="66" charset="0"/>
                  <a:ea typeface="+mn-ea"/>
                  <a:cs typeface="+mn-cs"/>
                </a:rPr>
                <a:t>1944</a:t>
              </a:r>
              <a:r>
                <a:rPr lang="en-US" sz="256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6B55BF-94E0-23D3-413B-BBEE8EFAA1BE}"/>
                </a:ext>
              </a:extLst>
            </p:cNvPr>
            <p:cNvSpPr txBox="1"/>
            <p:nvPr/>
          </p:nvSpPr>
          <p:spPr>
            <a:xfrm>
              <a:off x="5417082" y="5873026"/>
              <a:ext cx="1046466" cy="4957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00460"/>
              <a:r>
                <a:rPr lang="en-US" sz="3982" b="1" kern="1200" dirty="0">
                  <a:latin typeface="Lucida Calligraphy" panose="03010101010101010101" pitchFamily="66" charset="0"/>
                  <a:ea typeface="+mn-ea"/>
                  <a:cs typeface="+mn-cs"/>
                </a:rPr>
                <a:t>1831</a:t>
              </a:r>
              <a:r>
                <a:rPr lang="en-US" sz="256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234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0E8-9742-690F-5186-2C07C3C4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298" y="2404536"/>
            <a:ext cx="8818880" cy="657013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A09F2E-AE1B-8260-88B0-30663D64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Your House Points Came From So Far…</a:t>
            </a:r>
          </a:p>
        </p:txBody>
      </p:sp>
    </p:spTree>
    <p:extLst>
      <p:ext uri="{BB962C8B-B14F-4D97-AF65-F5344CB8AC3E}">
        <p14:creationId xmlns:p14="http://schemas.microsoft.com/office/powerpoint/2010/main" val="23156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89" r="20302" b="80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9922" cy="97536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6769108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210B-17D6-B83E-42C5-C27FBB14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Points From EOCs in December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D92BB-74F9-6F6B-6872-C4967CA26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573" y="2780018"/>
            <a:ext cx="10000034" cy="40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56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CE59-A974-080E-10B4-6A4FC7C5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1ACFE-6B3E-0DF5-ABD7-ED7BB0805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0B41A-5432-899B-A651-CBB7F4A64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72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D47B60-8D33-3C8F-0DF0-146FE5ECC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191" y="1310640"/>
            <a:ext cx="5306418" cy="1872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4DC2D-DF65-D4CF-AA10-05B920E15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180" y="1699419"/>
            <a:ext cx="1448557" cy="1045350"/>
          </a:xfrm>
          <a:prstGeom prst="rect">
            <a:avLst/>
          </a:prstGeom>
        </p:spPr>
      </p:pic>
      <p:pic>
        <p:nvPicPr>
          <p:cNvPr id="9" name="Picture 8" descr="A logo with a laurel wreath&#10;&#10;Description automatically generated">
            <a:extLst>
              <a:ext uri="{FF2B5EF4-FFF2-40B4-BE49-F238E27FC236}">
                <a16:creationId xmlns:a16="http://schemas.microsoft.com/office/drawing/2014/main" id="{56F8A481-7385-3752-5C11-5B7AFB8B1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21" y="6580643"/>
            <a:ext cx="1962356" cy="1862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89822-94A1-8F11-7D58-8AB47C2FCDAF}"/>
              </a:ext>
            </a:extLst>
          </p:cNvPr>
          <p:cNvSpPr txBox="1"/>
          <p:nvPr/>
        </p:nvSpPr>
        <p:spPr>
          <a:xfrm>
            <a:off x="1" y="3183493"/>
            <a:ext cx="13004799" cy="376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7695"/>
            <a:r>
              <a:rPr lang="en-US" sz="2987" kern="1200" dirty="0">
                <a:solidFill>
                  <a:prstClr val="black"/>
                </a:solidFill>
                <a:highlight>
                  <a:srgbClr val="FFFF00"/>
                </a:highlight>
                <a:latin typeface="Century Gothic" panose="020B0502020202020204" pitchFamily="34" charset="0"/>
                <a:ea typeface="+mn-ea"/>
                <a:cs typeface="+mn-cs"/>
              </a:rPr>
              <a:t>ATTENTION  FBA  CHAPTER  MEMBERS!!!!</a:t>
            </a:r>
          </a:p>
          <a:p>
            <a:pPr algn="ctr" defTabSz="487695"/>
            <a:endParaRPr lang="en-US" sz="2987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 defTabSz="487695"/>
            <a:r>
              <a:rPr lang="en-US" sz="2987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Chapter meetings will be held on Thursdays </a:t>
            </a:r>
          </a:p>
          <a:p>
            <a:pPr algn="ctr" defTabSz="487695"/>
            <a:r>
              <a:rPr lang="en-US" sz="2987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at lunch time in room 175. </a:t>
            </a:r>
          </a:p>
          <a:p>
            <a:pPr algn="ctr" defTabSz="487695"/>
            <a:endParaRPr lang="en-US" sz="2987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 defTabSz="487695"/>
            <a:r>
              <a:rPr lang="en-US" sz="2987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Email Mr. Romanoski with any questions:</a:t>
            </a:r>
          </a:p>
          <a:p>
            <a:pPr algn="ctr" defTabSz="487695"/>
            <a:r>
              <a:rPr lang="en-US" sz="2987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romanoski.jason@somersetcareeracademy.org</a:t>
            </a:r>
            <a:endParaRPr lang="en-US" sz="2987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 defTabSz="487695"/>
            <a:endParaRPr lang="en-US" sz="2987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27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9C9F-B34C-29FD-1218-D344546F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65793-AD47-51AC-B9EB-54A7741D3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F913D-8263-4372-E72D-847604F95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20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t's just way too much to take on': School systems struggle with the  politics of reopening - POLITICO">
            <a:extLst>
              <a:ext uri="{FF2B5EF4-FFF2-40B4-BE49-F238E27FC236}">
                <a16:creationId xmlns:a16="http://schemas.microsoft.com/office/drawing/2014/main" id="{26A32E33-BA4C-C09B-BB1F-865E1667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8" r="16341" b="-1"/>
          <a:stretch/>
        </p:blipFill>
        <p:spPr bwMode="auto">
          <a:xfrm>
            <a:off x="4554510" y="-1"/>
            <a:ext cx="8450290" cy="97536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CE309-0245-289A-94EE-6BC87580D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88" y="866986"/>
            <a:ext cx="4107865" cy="1878471"/>
          </a:xfrm>
        </p:spPr>
        <p:txBody>
          <a:bodyPr>
            <a:normAutofit/>
          </a:bodyPr>
          <a:lstStyle/>
          <a:p>
            <a:r>
              <a:rPr lang="en-US"/>
              <a:t>Attention Students!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A427E-41DF-779E-5B67-E44DA1223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89" y="3072837"/>
            <a:ext cx="4107864" cy="5519322"/>
          </a:xfrm>
        </p:spPr>
        <p:txBody>
          <a:bodyPr>
            <a:normAutofit/>
          </a:bodyPr>
          <a:lstStyle/>
          <a:p>
            <a:r>
              <a:rPr lang="en-US" dirty="0"/>
              <a:t>   </a:t>
            </a:r>
            <a:r>
              <a:rPr lang="en-US"/>
              <a:t>   If you have a lock on a locker that the front office DID NOT assign to you, It will be cut off, and the contents removed to the office. </a:t>
            </a:r>
          </a:p>
          <a:p>
            <a:r>
              <a:rPr lang="en-US"/>
              <a:t>Lockers MUST be assigned by the office only. </a:t>
            </a:r>
          </a:p>
          <a:p>
            <a:r>
              <a:rPr lang="en-US"/>
              <a:t>NO ONE is allowed to just grab a locker and put a lock on it. </a:t>
            </a:r>
          </a:p>
          <a:p>
            <a:r>
              <a:rPr lang="en-US"/>
              <a:t>The deadline to remove your lock on an unassigned locker is Thursday January 23! After this date it will be cut off. </a:t>
            </a:r>
          </a:p>
          <a:p>
            <a:r>
              <a:rPr lang="en-US"/>
              <a:t>NO exceptions! </a:t>
            </a:r>
          </a:p>
        </p:txBody>
      </p: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95746" y="0"/>
            <a:ext cx="1300480" cy="97536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920284" y="5235787"/>
            <a:ext cx="5081129" cy="4517813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3574" y="-12041"/>
            <a:ext cx="3207839" cy="9765641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3671" y="-12041"/>
            <a:ext cx="2761129" cy="9765641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27821" y="4334933"/>
            <a:ext cx="3476979" cy="5418667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6800" y="-12041"/>
            <a:ext cx="3044614" cy="9765641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25312" y="-12041"/>
            <a:ext cx="1376100" cy="9765641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68265" y="-12041"/>
            <a:ext cx="1333147" cy="9765641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63110" y="5105588"/>
            <a:ext cx="1938303" cy="4648012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05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802" y="2412833"/>
            <a:ext cx="4927934" cy="49279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9491B-1429-70BA-244C-FEEDCE2F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145" y="2708999"/>
            <a:ext cx="3456540" cy="4335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Gradventure Interest Meeting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9262635" y="2223092"/>
            <a:ext cx="3187092" cy="3187092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0718" y="6318925"/>
            <a:ext cx="582507" cy="5825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B85D-5A61-36B2-C54D-F0C6F1136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029" y="2412833"/>
            <a:ext cx="6809771" cy="5583087"/>
          </a:xfrm>
        </p:spPr>
        <p:txBody>
          <a:bodyPr>
            <a:noAutofit/>
          </a:bodyPr>
          <a:lstStyle/>
          <a:p>
            <a:r>
              <a:rPr lang="en-US" sz="3413"/>
              <a:t>Class of 2029</a:t>
            </a:r>
          </a:p>
          <a:p>
            <a:r>
              <a:rPr lang="en-US" sz="3413"/>
              <a:t>Thursday January 23</a:t>
            </a:r>
            <a:r>
              <a:rPr lang="en-US" sz="3413" baseline="30000"/>
              <a:t>rd</a:t>
            </a:r>
            <a:r>
              <a:rPr lang="en-US" sz="3413"/>
              <a:t>  during Lunch</a:t>
            </a:r>
          </a:p>
          <a:p>
            <a:r>
              <a:rPr lang="en-US" sz="3413"/>
              <a:t>Room #276  (Use back Staircase Near Build Room &amp; Basketball Court)</a:t>
            </a:r>
          </a:p>
          <a:p>
            <a:r>
              <a:rPr lang="en-US" sz="3413"/>
              <a:t>12 Noon (Sharp) on time</a:t>
            </a:r>
          </a:p>
          <a:p>
            <a:r>
              <a:rPr lang="en-US" sz="3413"/>
              <a:t>8</a:t>
            </a:r>
            <a:r>
              <a:rPr lang="en-US" sz="3413" baseline="30000"/>
              <a:t>th</a:t>
            </a:r>
            <a:r>
              <a:rPr lang="en-US" sz="3413"/>
              <a:t> Graders interested in going to Universal Orlando on May 2</a:t>
            </a:r>
            <a:r>
              <a:rPr lang="en-US" sz="3413" baseline="30000"/>
              <a:t>nd</a:t>
            </a:r>
            <a:r>
              <a:rPr lang="en-US" sz="3413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950424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r code and a pink card&#10;&#10;Description automatically generated">
            <a:extLst>
              <a:ext uri="{FF2B5EF4-FFF2-40B4-BE49-F238E27FC236}">
                <a16:creationId xmlns:a16="http://schemas.microsoft.com/office/drawing/2014/main" id="{913174B7-0269-48E0-75EB-08EA4B165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31" y="1302870"/>
            <a:ext cx="12359341" cy="69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0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103961-3F43-462E-9588-B5C7B4E9A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Georgia Pro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8140" y="1479356"/>
            <a:ext cx="6183584" cy="4493055"/>
          </a:xfrm>
        </p:spPr>
        <p:txBody>
          <a:bodyPr anchor="b">
            <a:normAutofit/>
          </a:bodyPr>
          <a:lstStyle/>
          <a:p>
            <a:r>
              <a:rPr lang="en-US"/>
              <a:t>Win a yearbook by creating the cover(front and back) for this year's theme: Vinyl Rewind!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2828" y="5629982"/>
            <a:ext cx="6614124" cy="2314739"/>
          </a:xfrm>
        </p:spPr>
        <p:txBody>
          <a:bodyPr anchor="b">
            <a:normAutofit/>
          </a:bodyPr>
          <a:lstStyle/>
          <a:p>
            <a:r>
              <a:rPr lang="en-US"/>
              <a:t>Email </a:t>
            </a:r>
            <a:r>
              <a:rPr lang="en-US">
                <a:hlinkClick r:id="rId2"/>
              </a:rPr>
              <a:t>devereux.elizabeth@somersetcollegeprep.org</a:t>
            </a:r>
            <a:r>
              <a:rPr lang="en-US"/>
              <a:t> if digital or bring physical copy to room 228</a:t>
            </a:r>
          </a:p>
        </p:txBody>
      </p:sp>
      <p:pic>
        <p:nvPicPr>
          <p:cNvPr id="4" name="Picture 3" descr="A black and white circle with white text&#10;&#10;AI-generated content may be incorrect.">
            <a:extLst>
              <a:ext uri="{FF2B5EF4-FFF2-40B4-BE49-F238E27FC236}">
                <a16:creationId xmlns:a16="http://schemas.microsoft.com/office/drawing/2014/main" id="{1D210255-8DE8-C1AC-ACC7-3699BFE5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9" y="2248476"/>
            <a:ext cx="4673602" cy="513473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7D2E09-61AE-44FF-8043-0EC739283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5998" y="7888770"/>
            <a:ext cx="1101344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53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082-CC07-82D3-1510-3EDF62B4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97F3-E745-C6B3-11BF-BC17ADCF8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74F29-CC1F-A4F0-3A19-F9FC9212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74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dragon with a lightning in the sky&#10;&#10;Description automatically generated">
            <a:extLst>
              <a:ext uri="{FF2B5EF4-FFF2-40B4-BE49-F238E27FC236}">
                <a16:creationId xmlns:a16="http://schemas.microsoft.com/office/drawing/2014/main" id="{4A613775-5558-7442-75BD-EFA924EA3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 b="17619"/>
          <a:stretch/>
        </p:blipFill>
        <p:spPr>
          <a:xfrm>
            <a:off x="21" y="1219211"/>
            <a:ext cx="13004779" cy="73151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9ED6-6081-492C-1ED9-9B0609905D32}"/>
              </a:ext>
            </a:extLst>
          </p:cNvPr>
          <p:cNvSpPr txBox="1"/>
          <p:nvPr/>
        </p:nvSpPr>
        <p:spPr>
          <a:xfrm>
            <a:off x="0" y="1219200"/>
            <a:ext cx="3960553" cy="6592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>
              <a:defRPr/>
            </a:pPr>
            <a:r>
              <a:rPr lang="en-US" sz="4267" kern="1200" dirty="0">
                <a:solidFill>
                  <a:srgbClr val="FFC000"/>
                </a:solidFill>
                <a:latin typeface="Algerian" panose="04020705040A02060702" pitchFamily="82" charset="0"/>
                <a:ea typeface="+mn-ea"/>
                <a:cs typeface="+mn-cs"/>
              </a:rPr>
              <a:t>It’s Alive!</a:t>
            </a:r>
          </a:p>
          <a:p>
            <a:pPr algn="ctr" defTabSz="975390">
              <a:defRPr/>
            </a:pPr>
            <a:endParaRPr lang="en-US" sz="3413" kern="1200" dirty="0">
              <a:solidFill>
                <a:srgbClr val="FFC000"/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SAVE THE WORLD FROM THE DRAGON LICH </a:t>
            </a: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…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… AT THE DUNGEONS AND DRAGONS CLUB THIS MONDAY</a:t>
            </a:r>
          </a:p>
          <a:p>
            <a:pPr algn="ctr" defTabSz="975390">
              <a:defRPr/>
            </a:pPr>
            <a:endParaRPr lang="en-US" sz="2133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3:50 – 5:15</a:t>
            </a: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PM</a:t>
            </a:r>
            <a:endParaRPr lang="en-US" sz="2133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ROOM 175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50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068143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/>
              <a:t>School Clubs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041FFC26-D4CE-18D4-9E62-092E28DF40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13413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3004800" cy="9753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F57EA-56DE-0758-7A42-E737B207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405" y="696187"/>
            <a:ext cx="3297715" cy="2354465"/>
          </a:xfrm>
        </p:spPr>
        <p:txBody>
          <a:bodyPr anchor="b">
            <a:normAutofit/>
          </a:bodyPr>
          <a:lstStyle/>
          <a:p>
            <a:r>
              <a:rPr lang="en-US" sz="4600"/>
              <a:t>Free Gradventure Shirts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F6499-8861-A767-19CF-FBD7FE10D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" r="1" b="1"/>
          <a:stretch/>
        </p:blipFill>
        <p:spPr>
          <a:xfrm>
            <a:off x="20" y="612"/>
            <a:ext cx="8656300" cy="91140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F7BDF-D38B-415E-9694-01BB342A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9405" y="3439513"/>
            <a:ext cx="3139001" cy="5035044"/>
          </a:xfrm>
        </p:spPr>
        <p:txBody>
          <a:bodyPr>
            <a:normAutofit/>
          </a:bodyPr>
          <a:lstStyle/>
          <a:p>
            <a:endParaRPr lang="en-US" sz="2300"/>
          </a:p>
          <a:p>
            <a:r>
              <a:rPr lang="en-US" sz="2300"/>
              <a:t>Class of 2028  ( 9</a:t>
            </a:r>
            <a:r>
              <a:rPr lang="en-US" sz="2300" baseline="30000"/>
              <a:t>th</a:t>
            </a:r>
            <a:r>
              <a:rPr lang="en-US" sz="2300"/>
              <a:t> grade)  </a:t>
            </a:r>
            <a:r>
              <a:rPr lang="en-US" sz="2300" b="1" u="sng"/>
              <a:t> ONLY</a:t>
            </a:r>
          </a:p>
          <a:p>
            <a:pPr marL="0" indent="0">
              <a:buNone/>
            </a:pPr>
            <a:endParaRPr lang="en-US" sz="2300" b="1" u="sng"/>
          </a:p>
          <a:p>
            <a:r>
              <a:rPr lang="en-US" sz="2300"/>
              <a:t>Interested! </a:t>
            </a:r>
          </a:p>
          <a:p>
            <a:r>
              <a:rPr lang="en-US" sz="2300"/>
              <a:t>Email Mr. Horne with your size. </a:t>
            </a:r>
          </a:p>
          <a:p>
            <a:r>
              <a:rPr lang="en-US" sz="2300"/>
              <a:t>(Use School email) Horne.David@somersetcollegeprep.org</a:t>
            </a:r>
          </a:p>
          <a:p>
            <a:r>
              <a:rPr lang="en-US" sz="2300"/>
              <a:t>All sizes available. All shirts must go.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9114653"/>
            <a:ext cx="13004797" cy="650243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9114655"/>
            <a:ext cx="8656319" cy="63894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14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r="1" b="9549"/>
          <a:stretch/>
        </p:blipFill>
        <p:spPr bwMode="auto">
          <a:xfrm>
            <a:off x="487680" y="650240"/>
            <a:ext cx="1202944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6773" r="4279"/>
          <a:stretch/>
        </p:blipFill>
        <p:spPr>
          <a:xfrm>
            <a:off x="20" y="10"/>
            <a:ext cx="9013651" cy="9753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519288"/>
            <a:ext cx="5601403" cy="231486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3157027"/>
            <a:ext cx="4927595" cy="5627987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solidFill>
                  <a:srgbClr val="FFFFFF"/>
                </a:solidFill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solidFill>
                  <a:srgbClr val="FFFFFF"/>
                </a:solidFill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19" r="12694"/>
          <a:stretch/>
        </p:blipFill>
        <p:spPr>
          <a:xfrm>
            <a:off x="6641063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aultVTI">
  <a:themeElements>
    <a:clrScheme name="archway">
      <a:dk1>
        <a:sysClr val="windowText" lastClr="000000"/>
      </a:dk1>
      <a:lt1>
        <a:sysClr val="window" lastClr="FFFFFF"/>
      </a:lt1>
      <a:dk2>
        <a:srgbClr val="262626"/>
      </a:dk2>
      <a:lt2>
        <a:srgbClr val="CCC9C2"/>
      </a:lt2>
      <a:accent1>
        <a:srgbClr val="A85E3E"/>
      </a:accent1>
      <a:accent2>
        <a:srgbClr val="C3743C"/>
      </a:accent2>
      <a:accent3>
        <a:srgbClr val="CF6749"/>
      </a:accent3>
      <a:accent4>
        <a:srgbClr val="7D8B71"/>
      </a:accent4>
      <a:accent5>
        <a:srgbClr val="A37A59"/>
      </a:accent5>
      <a:accent6>
        <a:srgbClr val="AB8244"/>
      </a:accent6>
      <a:hlink>
        <a:srgbClr val="B94F31"/>
      </a:hlink>
      <a:folHlink>
        <a:srgbClr val="667458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Facet">
  <a:themeElements>
    <a:clrScheme name="Custom 4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0000"/>
      </a:accent1>
      <a:accent2>
        <a:srgbClr val="7B7B7B"/>
      </a:accent2>
      <a:accent3>
        <a:srgbClr val="A5A5A5"/>
      </a:accent3>
      <a:accent4>
        <a:srgbClr val="D8D8D8"/>
      </a:accent4>
      <a:accent5>
        <a:srgbClr val="C00000"/>
      </a:accent5>
      <a:accent6>
        <a:srgbClr val="757575"/>
      </a:accent6>
      <a:hlink>
        <a:srgbClr val="900000"/>
      </a:hlink>
      <a:folHlink>
        <a:srgbClr val="7B7B7B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9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0033D2-FACC-475E-AF55-DB5C867795F9}">
  <ds:schemaRefs/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CB9FF16E-4217-469D-AB35-C609D5DFECCF}">
  <ds:schemaRefs/>
</ds:datastoreItem>
</file>

<file path=customXml/itemProps6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09554E17-4043-457B-9EE5-1626036EB63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1517</Words>
  <Application>Microsoft Office PowerPoint</Application>
  <PresentationFormat>Custom</PresentationFormat>
  <Paragraphs>190</Paragraphs>
  <Slides>34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77" baseType="lpstr">
      <vt:lpstr>Lucida Calligraphy</vt:lpstr>
      <vt:lpstr>Times New Roman</vt:lpstr>
      <vt:lpstr>Gill Sans Nova</vt:lpstr>
      <vt:lpstr>Trebuchet MS</vt:lpstr>
      <vt:lpstr>Baskerville Old Face</vt:lpstr>
      <vt:lpstr>Rockwell</vt:lpstr>
      <vt:lpstr>Georgia</vt:lpstr>
      <vt:lpstr>Helvetica Neue</vt:lpstr>
      <vt:lpstr>Bookman Old Style</vt:lpstr>
      <vt:lpstr>Modern Love</vt:lpstr>
      <vt:lpstr>Calibri Light</vt:lpstr>
      <vt:lpstr>Franklin Gothic Heavy</vt:lpstr>
      <vt:lpstr>Aptos Display</vt:lpstr>
      <vt:lpstr>Aptos</vt:lpstr>
      <vt:lpstr>The Hand</vt:lpstr>
      <vt:lpstr>Wingdings 2</vt:lpstr>
      <vt:lpstr>Calisto MT</vt:lpstr>
      <vt:lpstr>Arial Nova</vt:lpstr>
      <vt:lpstr>Wingdings 3</vt:lpstr>
      <vt:lpstr>Algerian</vt:lpstr>
      <vt:lpstr>Arial Black</vt:lpstr>
      <vt:lpstr>Georgia Pro Semibold</vt:lpstr>
      <vt:lpstr>Consolas</vt:lpstr>
      <vt:lpstr>Georgia Pro Light</vt:lpstr>
      <vt:lpstr>Century Gothic</vt:lpstr>
      <vt:lpstr>Bernard MT Condensed</vt:lpstr>
      <vt:lpstr>Calibri</vt:lpstr>
      <vt:lpstr>Arial</vt:lpstr>
      <vt:lpstr>1_Slate</vt:lpstr>
      <vt:lpstr>2_Office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9_Office Theme</vt:lpstr>
      <vt:lpstr>VaultVTI</vt:lpstr>
      <vt:lpstr>office theme</vt:lpstr>
      <vt:lpstr>Facet</vt:lpstr>
      <vt:lpstr>3_Office Theme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or drink  ON THE COURT </vt:lpstr>
      <vt:lpstr>PowerPoint Presentation</vt:lpstr>
      <vt:lpstr>NEW  Lunch Detention Procedure</vt:lpstr>
      <vt:lpstr>PowerPoint Presentation</vt:lpstr>
      <vt:lpstr>PowerPoint Presentation</vt:lpstr>
      <vt:lpstr>Where Your House Points Came From So Far…</vt:lpstr>
      <vt:lpstr>House Points From EOCs in December</vt:lpstr>
      <vt:lpstr>PowerPoint Presentation</vt:lpstr>
      <vt:lpstr>PowerPoint Presentation</vt:lpstr>
      <vt:lpstr>PowerPoint Presentation</vt:lpstr>
      <vt:lpstr>Attention Students!</vt:lpstr>
      <vt:lpstr>Gradventure Interest Meeting</vt:lpstr>
      <vt:lpstr>PowerPoint Presentation</vt:lpstr>
      <vt:lpstr>Win a yearbook by creating the cover(front and back) for this year's theme: Vinyl Rewind!</vt:lpstr>
      <vt:lpstr>PowerPoint Presentation</vt:lpstr>
      <vt:lpstr>PowerPoint Presentation</vt:lpstr>
      <vt:lpstr>School Clubs</vt:lpstr>
      <vt:lpstr>Free Gradventure Shirts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2</cp:revision>
  <dcterms:created xsi:type="dcterms:W3CDTF">2018-11-26T04:56:53Z</dcterms:created>
  <dcterms:modified xsi:type="dcterms:W3CDTF">2025-01-21T13:11:12Z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